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3"/>
    <p:sldMasterId id="2147483673" r:id="rId4"/>
  </p:sldMasterIdLst>
  <p:notesMasterIdLst>
    <p:notesMasterId r:id="rId87"/>
  </p:notesMasterIdLst>
  <p:handoutMasterIdLst>
    <p:handoutMasterId r:id="rId88"/>
  </p:handoutMasterIdLst>
  <p:sldIdLst>
    <p:sldId id="256" r:id="rId5"/>
    <p:sldId id="356" r:id="rId6"/>
    <p:sldId id="381" r:id="rId7"/>
    <p:sldId id="380" r:id="rId8"/>
    <p:sldId id="377" r:id="rId9"/>
    <p:sldId id="378" r:id="rId10"/>
    <p:sldId id="379" r:id="rId11"/>
    <p:sldId id="385" r:id="rId12"/>
    <p:sldId id="371" r:id="rId13"/>
    <p:sldId id="372" r:id="rId14"/>
    <p:sldId id="387" r:id="rId15"/>
    <p:sldId id="485" r:id="rId16"/>
    <p:sldId id="486" r:id="rId17"/>
    <p:sldId id="370" r:id="rId18"/>
    <p:sldId id="388" r:id="rId19"/>
    <p:sldId id="389" r:id="rId20"/>
    <p:sldId id="390" r:id="rId21"/>
    <p:sldId id="449" r:id="rId22"/>
    <p:sldId id="450" r:id="rId23"/>
    <p:sldId id="454" r:id="rId24"/>
    <p:sldId id="413" r:id="rId25"/>
    <p:sldId id="361" r:id="rId26"/>
    <p:sldId id="393" r:id="rId27"/>
    <p:sldId id="392" r:id="rId28"/>
    <p:sldId id="394" r:id="rId29"/>
    <p:sldId id="396" r:id="rId30"/>
    <p:sldId id="404" r:id="rId31"/>
    <p:sldId id="403" r:id="rId32"/>
    <p:sldId id="405" r:id="rId33"/>
    <p:sldId id="406" r:id="rId34"/>
    <p:sldId id="407" r:id="rId35"/>
    <p:sldId id="408" r:id="rId36"/>
    <p:sldId id="411" r:id="rId37"/>
    <p:sldId id="409" r:id="rId38"/>
    <p:sldId id="410" r:id="rId39"/>
    <p:sldId id="415" r:id="rId40"/>
    <p:sldId id="414" r:id="rId41"/>
    <p:sldId id="451" r:id="rId42"/>
    <p:sldId id="452" r:id="rId43"/>
    <p:sldId id="453" r:id="rId44"/>
    <p:sldId id="430" r:id="rId45"/>
    <p:sldId id="418" r:id="rId46"/>
    <p:sldId id="431" r:id="rId47"/>
    <p:sldId id="427" r:id="rId48"/>
    <p:sldId id="419" r:id="rId49"/>
    <p:sldId id="425" r:id="rId50"/>
    <p:sldId id="426" r:id="rId51"/>
    <p:sldId id="420" r:id="rId52"/>
    <p:sldId id="445" r:id="rId53"/>
    <p:sldId id="428" r:id="rId54"/>
    <p:sldId id="429" r:id="rId55"/>
    <p:sldId id="440" r:id="rId56"/>
    <p:sldId id="421" r:id="rId57"/>
    <p:sldId id="433" r:id="rId58"/>
    <p:sldId id="434" r:id="rId59"/>
    <p:sldId id="435" r:id="rId60"/>
    <p:sldId id="441" r:id="rId61"/>
    <p:sldId id="442" r:id="rId62"/>
    <p:sldId id="443" r:id="rId63"/>
    <p:sldId id="484" r:id="rId64"/>
    <p:sldId id="446" r:id="rId65"/>
    <p:sldId id="470" r:id="rId66"/>
    <p:sldId id="471" r:id="rId67"/>
    <p:sldId id="473" r:id="rId68"/>
    <p:sldId id="474" r:id="rId69"/>
    <p:sldId id="477" r:id="rId70"/>
    <p:sldId id="483" r:id="rId71"/>
    <p:sldId id="480" r:id="rId72"/>
    <p:sldId id="455" r:id="rId73"/>
    <p:sldId id="456" r:id="rId74"/>
    <p:sldId id="457" r:id="rId75"/>
    <p:sldId id="416" r:id="rId76"/>
    <p:sldId id="375" r:id="rId77"/>
    <p:sldId id="462" r:id="rId78"/>
    <p:sldId id="463" r:id="rId79"/>
    <p:sldId id="464" r:id="rId80"/>
    <p:sldId id="465" r:id="rId81"/>
    <p:sldId id="466" r:id="rId82"/>
    <p:sldId id="417" r:id="rId83"/>
    <p:sldId id="458" r:id="rId84"/>
    <p:sldId id="467" r:id="rId85"/>
    <p:sldId id="311" r:id="rId86"/>
  </p:sldIdLst>
  <p:sldSz cx="12192000" cy="6858000"/>
  <p:notesSz cx="7104063" cy="10234613"/>
  <p:embeddedFontLst>
    <p:embeddedFont>
      <p:font typeface="Helvetica" panose="020B0604020202020204" pitchFamily="34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06B7B3-04E7-14C7-F006-E8D6FD9317EA}" name="Michelle Sewell" initials="MS" userId="S::michelle@mammoth.tv::e8d9b915-60eb-4c10-8538-61abdf84f72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5D5"/>
    <a:srgbClr val="00589A"/>
    <a:srgbClr val="00849E"/>
    <a:srgbClr val="007086"/>
    <a:srgbClr val="004D5C"/>
    <a:srgbClr val="006C82"/>
    <a:srgbClr val="B7F3FF"/>
    <a:srgbClr val="00C0E6"/>
    <a:srgbClr val="00AFD2"/>
    <a:srgbClr val="8F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3F37D-D5E7-4096-9BEE-3D088D773B08}" v="2605" dt="2024-05-23T18:05:48.4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712" autoAdjust="0"/>
  </p:normalViewPr>
  <p:slideViewPr>
    <p:cSldViewPr snapToGrid="0">
      <p:cViewPr varScale="1">
        <p:scale>
          <a:sx n="91" d="100"/>
          <a:sy n="91" d="100"/>
        </p:scale>
        <p:origin x="37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2.fntdata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font" Target="fonts/font3.fntdata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99" Type="http://schemas.microsoft.com/office/2018/10/relationships/authors" Target="author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Geiger (Psychology)" userId="8f06b308-1267-4aba-9ebb-7f4bffdc13c4" providerId="ADAL" clId="{D70886F7-6494-4699-AC17-9EDADE738AC5}"/>
    <pc:docChg chg="undo redo custSel addSld delSld modSld sldOrd">
      <pc:chgData name="Martin Geiger (Psychology)" userId="8f06b308-1267-4aba-9ebb-7f4bffdc13c4" providerId="ADAL" clId="{D70886F7-6494-4699-AC17-9EDADE738AC5}" dt="2024-05-24T10:20:59.852" v="2828"/>
      <pc:docMkLst>
        <pc:docMk/>
      </pc:docMkLst>
      <pc:sldChg chg="addSp delSp modSp mod">
        <pc:chgData name="Martin Geiger (Psychology)" userId="8f06b308-1267-4aba-9ebb-7f4bffdc13c4" providerId="ADAL" clId="{D70886F7-6494-4699-AC17-9EDADE738AC5}" dt="2024-05-15T09:23:14.229" v="2798" actId="1076"/>
        <pc:sldMkLst>
          <pc:docMk/>
          <pc:sldMk cId="2063773818" sldId="256"/>
        </pc:sldMkLst>
        <pc:spChg chg="mod">
          <ac:chgData name="Martin Geiger (Psychology)" userId="8f06b308-1267-4aba-9ebb-7f4bffdc13c4" providerId="ADAL" clId="{D70886F7-6494-4699-AC17-9EDADE738AC5}" dt="2024-05-15T09:16:32.098" v="2754" actId="1076"/>
          <ac:spMkLst>
            <pc:docMk/>
            <pc:sldMk cId="2063773818" sldId="256"/>
            <ac:spMk id="6" creationId="{CDC33EBC-F209-63EB-7921-88D652D530A9}"/>
          </ac:spMkLst>
        </pc:spChg>
        <pc:spChg chg="add mod">
          <ac:chgData name="Martin Geiger (Psychology)" userId="8f06b308-1267-4aba-9ebb-7f4bffdc13c4" providerId="ADAL" clId="{D70886F7-6494-4699-AC17-9EDADE738AC5}" dt="2024-05-15T09:14:12.983" v="2742" actId="1076"/>
          <ac:spMkLst>
            <pc:docMk/>
            <pc:sldMk cId="2063773818" sldId="256"/>
            <ac:spMk id="7" creationId="{73A2F9D6-0203-5348-56FB-A0830D3B6D51}"/>
          </ac:spMkLst>
        </pc:spChg>
        <pc:spChg chg="add mod">
          <ac:chgData name="Martin Geiger (Psychology)" userId="8f06b308-1267-4aba-9ebb-7f4bffdc13c4" providerId="ADAL" clId="{D70886F7-6494-4699-AC17-9EDADE738AC5}" dt="2024-05-15T09:17:02.678" v="2756" actId="1076"/>
          <ac:spMkLst>
            <pc:docMk/>
            <pc:sldMk cId="2063773818" sldId="256"/>
            <ac:spMk id="18" creationId="{9132E241-0155-7128-70DA-BEECC4189EF3}"/>
          </ac:spMkLst>
        </pc:spChg>
        <pc:spChg chg="add mod">
          <ac:chgData name="Martin Geiger (Psychology)" userId="8f06b308-1267-4aba-9ebb-7f4bffdc13c4" providerId="ADAL" clId="{D70886F7-6494-4699-AC17-9EDADE738AC5}" dt="2024-05-15T09:17:02.678" v="2756" actId="1076"/>
          <ac:spMkLst>
            <pc:docMk/>
            <pc:sldMk cId="2063773818" sldId="256"/>
            <ac:spMk id="19" creationId="{8C7089A9-DB1D-D710-8802-3E06BD236AF0}"/>
          </ac:spMkLst>
        </pc:spChg>
        <pc:spChg chg="add mod">
          <ac:chgData name="Martin Geiger (Psychology)" userId="8f06b308-1267-4aba-9ebb-7f4bffdc13c4" providerId="ADAL" clId="{D70886F7-6494-4699-AC17-9EDADE738AC5}" dt="2024-05-15T09:17:02.678" v="2756" actId="1076"/>
          <ac:spMkLst>
            <pc:docMk/>
            <pc:sldMk cId="2063773818" sldId="256"/>
            <ac:spMk id="20" creationId="{C55B542C-E9EF-C300-7B90-A314BC583691}"/>
          </ac:spMkLst>
        </pc:spChg>
        <pc:spChg chg="add mod">
          <ac:chgData name="Martin Geiger (Psychology)" userId="8f06b308-1267-4aba-9ebb-7f4bffdc13c4" providerId="ADAL" clId="{D70886F7-6494-4699-AC17-9EDADE738AC5}" dt="2024-05-15T09:17:02.678" v="2756" actId="1076"/>
          <ac:spMkLst>
            <pc:docMk/>
            <pc:sldMk cId="2063773818" sldId="256"/>
            <ac:spMk id="21" creationId="{A9690069-B6DB-6242-0F9C-E3E6856D263D}"/>
          </ac:spMkLst>
        </pc:spChg>
        <pc:spChg chg="add mod">
          <ac:chgData name="Martin Geiger (Psychology)" userId="8f06b308-1267-4aba-9ebb-7f4bffdc13c4" providerId="ADAL" clId="{D70886F7-6494-4699-AC17-9EDADE738AC5}" dt="2024-05-15T09:14:12.983" v="2742" actId="1076"/>
          <ac:spMkLst>
            <pc:docMk/>
            <pc:sldMk cId="2063773818" sldId="256"/>
            <ac:spMk id="26" creationId="{5B3C477E-726D-7EB8-2C8F-EDB25CA18065}"/>
          </ac:spMkLst>
        </pc:spChg>
        <pc:spChg chg="add del mod">
          <ac:chgData name="Martin Geiger (Psychology)" userId="8f06b308-1267-4aba-9ebb-7f4bffdc13c4" providerId="ADAL" clId="{D70886F7-6494-4699-AC17-9EDADE738AC5}" dt="2024-05-15T09:14:52.813" v="2748" actId="478"/>
          <ac:spMkLst>
            <pc:docMk/>
            <pc:sldMk cId="2063773818" sldId="256"/>
            <ac:spMk id="48" creationId="{BB6BA485-1E9D-3B7D-FFF9-2B536B3AF0C1}"/>
          </ac:spMkLst>
        </pc:spChg>
        <pc:picChg chg="add mod">
          <ac:chgData name="Martin Geiger (Psychology)" userId="8f06b308-1267-4aba-9ebb-7f4bffdc13c4" providerId="ADAL" clId="{D70886F7-6494-4699-AC17-9EDADE738AC5}" dt="2024-05-15T09:16:56.577" v="2755" actId="1076"/>
          <ac:picMkLst>
            <pc:docMk/>
            <pc:sldMk cId="2063773818" sldId="256"/>
            <ac:picMk id="3" creationId="{B7A730D5-401C-A660-FD48-15A0413DB656}"/>
          </ac:picMkLst>
        </pc:picChg>
        <pc:picChg chg="add mod">
          <ac:chgData name="Martin Geiger (Psychology)" userId="8f06b308-1267-4aba-9ebb-7f4bffdc13c4" providerId="ADAL" clId="{D70886F7-6494-4699-AC17-9EDADE738AC5}" dt="2024-05-15T09:17:02.678" v="2756" actId="1076"/>
          <ac:picMkLst>
            <pc:docMk/>
            <pc:sldMk cId="2063773818" sldId="256"/>
            <ac:picMk id="4" creationId="{BBC2398E-6E29-5936-3FB7-BB2854C51DB2}"/>
          </ac:picMkLst>
        </pc:picChg>
        <pc:picChg chg="add mod">
          <ac:chgData name="Martin Geiger (Psychology)" userId="8f06b308-1267-4aba-9ebb-7f4bffdc13c4" providerId="ADAL" clId="{D70886F7-6494-4699-AC17-9EDADE738AC5}" dt="2024-05-15T09:14:12.983" v="2742" actId="1076"/>
          <ac:picMkLst>
            <pc:docMk/>
            <pc:sldMk cId="2063773818" sldId="256"/>
            <ac:picMk id="5" creationId="{F029A05A-E18B-BC53-846E-490446D4E356}"/>
          </ac:picMkLst>
        </pc:picChg>
        <pc:picChg chg="add mod">
          <ac:chgData name="Martin Geiger (Psychology)" userId="8f06b308-1267-4aba-9ebb-7f4bffdc13c4" providerId="ADAL" clId="{D70886F7-6494-4699-AC17-9EDADE738AC5}" dt="2024-05-15T09:23:14.229" v="2798" actId="1076"/>
          <ac:picMkLst>
            <pc:docMk/>
            <pc:sldMk cId="2063773818" sldId="256"/>
            <ac:picMk id="11" creationId="{96D11F7F-B025-91D9-00F2-681B29593EFB}"/>
          </ac:picMkLst>
        </pc:picChg>
        <pc:picChg chg="add mod">
          <ac:chgData name="Martin Geiger (Psychology)" userId="8f06b308-1267-4aba-9ebb-7f4bffdc13c4" providerId="ADAL" clId="{D70886F7-6494-4699-AC17-9EDADE738AC5}" dt="2024-05-15T09:14:21.858" v="2743" actId="1076"/>
          <ac:picMkLst>
            <pc:docMk/>
            <pc:sldMk cId="2063773818" sldId="256"/>
            <ac:picMk id="12" creationId="{78B83EA9-C68B-4454-38A4-8BFF51D4689E}"/>
          </ac:picMkLst>
        </pc:picChg>
        <pc:picChg chg="add mod">
          <ac:chgData name="Martin Geiger (Psychology)" userId="8f06b308-1267-4aba-9ebb-7f4bffdc13c4" providerId="ADAL" clId="{D70886F7-6494-4699-AC17-9EDADE738AC5}" dt="2024-05-15T09:14:12.983" v="2742" actId="1076"/>
          <ac:picMkLst>
            <pc:docMk/>
            <pc:sldMk cId="2063773818" sldId="256"/>
            <ac:picMk id="14" creationId="{92119C73-5EB8-CB59-BD42-E981839C6A0E}"/>
          </ac:picMkLst>
        </pc:picChg>
        <pc:picChg chg="add mod">
          <ac:chgData name="Martin Geiger (Psychology)" userId="8f06b308-1267-4aba-9ebb-7f4bffdc13c4" providerId="ADAL" clId="{D70886F7-6494-4699-AC17-9EDADE738AC5}" dt="2024-05-15T09:16:56.577" v="2755" actId="1076"/>
          <ac:picMkLst>
            <pc:docMk/>
            <pc:sldMk cId="2063773818" sldId="256"/>
            <ac:picMk id="15" creationId="{85E147C7-663F-5CE2-0A00-99F8BD774129}"/>
          </ac:picMkLst>
        </pc:picChg>
        <pc:picChg chg="add mod">
          <ac:chgData name="Martin Geiger (Psychology)" userId="8f06b308-1267-4aba-9ebb-7f4bffdc13c4" providerId="ADAL" clId="{D70886F7-6494-4699-AC17-9EDADE738AC5}" dt="2024-05-15T09:17:02.678" v="2756" actId="1076"/>
          <ac:picMkLst>
            <pc:docMk/>
            <pc:sldMk cId="2063773818" sldId="256"/>
            <ac:picMk id="16" creationId="{D518373C-B527-CECE-6780-1611E6330114}"/>
          </ac:picMkLst>
        </pc:picChg>
        <pc:picChg chg="add mod">
          <ac:chgData name="Martin Geiger (Psychology)" userId="8f06b308-1267-4aba-9ebb-7f4bffdc13c4" providerId="ADAL" clId="{D70886F7-6494-4699-AC17-9EDADE738AC5}" dt="2024-05-15T09:17:02.678" v="2756" actId="1076"/>
          <ac:picMkLst>
            <pc:docMk/>
            <pc:sldMk cId="2063773818" sldId="256"/>
            <ac:picMk id="22" creationId="{DB9109B8-5D0C-EF0F-A68D-753526614CDE}"/>
          </ac:picMkLst>
        </pc:picChg>
        <pc:picChg chg="add mod">
          <ac:chgData name="Martin Geiger (Psychology)" userId="8f06b308-1267-4aba-9ebb-7f4bffdc13c4" providerId="ADAL" clId="{D70886F7-6494-4699-AC17-9EDADE738AC5}" dt="2024-05-15T09:17:02.678" v="2756" actId="1076"/>
          <ac:picMkLst>
            <pc:docMk/>
            <pc:sldMk cId="2063773818" sldId="256"/>
            <ac:picMk id="23" creationId="{7D3D4756-9144-3F9B-CB7F-122521295FBB}"/>
          </ac:picMkLst>
        </pc:picChg>
        <pc:picChg chg="add mod">
          <ac:chgData name="Martin Geiger (Psychology)" userId="8f06b308-1267-4aba-9ebb-7f4bffdc13c4" providerId="ADAL" clId="{D70886F7-6494-4699-AC17-9EDADE738AC5}" dt="2024-05-15T09:16:56.577" v="2755" actId="1076"/>
          <ac:picMkLst>
            <pc:docMk/>
            <pc:sldMk cId="2063773818" sldId="256"/>
            <ac:picMk id="24" creationId="{82071299-AE87-206C-4B44-67EFF27AF93D}"/>
          </ac:picMkLst>
        </pc:picChg>
        <pc:picChg chg="add mod">
          <ac:chgData name="Martin Geiger (Psychology)" userId="8f06b308-1267-4aba-9ebb-7f4bffdc13c4" providerId="ADAL" clId="{D70886F7-6494-4699-AC17-9EDADE738AC5}" dt="2024-05-15T09:14:12.983" v="2742" actId="1076"/>
          <ac:picMkLst>
            <pc:docMk/>
            <pc:sldMk cId="2063773818" sldId="256"/>
            <ac:picMk id="25" creationId="{6C4C9E29-895B-0599-6CDB-D08D8488829F}"/>
          </ac:picMkLst>
        </pc:picChg>
        <pc:cxnChg chg="add mod">
          <ac:chgData name="Martin Geiger (Psychology)" userId="8f06b308-1267-4aba-9ebb-7f4bffdc13c4" providerId="ADAL" clId="{D70886F7-6494-4699-AC17-9EDADE738AC5}" dt="2024-05-15T09:17:02.678" v="2756" actId="1076"/>
          <ac:cxnSpMkLst>
            <pc:docMk/>
            <pc:sldMk cId="2063773818" sldId="256"/>
            <ac:cxnSpMk id="8" creationId="{E0AA2315-C646-1D91-4AAC-A9205ABFBDC7}"/>
          </ac:cxnSpMkLst>
        </pc:cxnChg>
        <pc:cxnChg chg="add mod">
          <ac:chgData name="Martin Geiger (Psychology)" userId="8f06b308-1267-4aba-9ebb-7f4bffdc13c4" providerId="ADAL" clId="{D70886F7-6494-4699-AC17-9EDADE738AC5}" dt="2024-05-15T09:17:02.678" v="2756" actId="1076"/>
          <ac:cxnSpMkLst>
            <pc:docMk/>
            <pc:sldMk cId="2063773818" sldId="256"/>
            <ac:cxnSpMk id="9" creationId="{1EDF89BE-0EA5-B401-B127-2CA06EBB3211}"/>
          </ac:cxnSpMkLst>
        </pc:cxnChg>
        <pc:cxnChg chg="add mod">
          <ac:chgData name="Martin Geiger (Psychology)" userId="8f06b308-1267-4aba-9ebb-7f4bffdc13c4" providerId="ADAL" clId="{D70886F7-6494-4699-AC17-9EDADE738AC5}" dt="2024-05-15T09:17:02.678" v="2756" actId="1076"/>
          <ac:cxnSpMkLst>
            <pc:docMk/>
            <pc:sldMk cId="2063773818" sldId="256"/>
            <ac:cxnSpMk id="10" creationId="{1C7DDCCF-4BD3-81F1-DCCA-81EAFE1B6BF7}"/>
          </ac:cxnSpMkLst>
        </pc:cxnChg>
        <pc:cxnChg chg="add mod">
          <ac:chgData name="Martin Geiger (Psychology)" userId="8f06b308-1267-4aba-9ebb-7f4bffdc13c4" providerId="ADAL" clId="{D70886F7-6494-4699-AC17-9EDADE738AC5}" dt="2024-05-15T09:23:14.229" v="2798" actId="1076"/>
          <ac:cxnSpMkLst>
            <pc:docMk/>
            <pc:sldMk cId="2063773818" sldId="256"/>
            <ac:cxnSpMk id="13" creationId="{DA299341-D3C0-2193-D6D1-CBAB67CFB99E}"/>
          </ac:cxnSpMkLst>
        </pc:cxnChg>
        <pc:cxnChg chg="add mod">
          <ac:chgData name="Martin Geiger (Psychology)" userId="8f06b308-1267-4aba-9ebb-7f4bffdc13c4" providerId="ADAL" clId="{D70886F7-6494-4699-AC17-9EDADE738AC5}" dt="2024-05-15T09:17:02.678" v="2756" actId="1076"/>
          <ac:cxnSpMkLst>
            <pc:docMk/>
            <pc:sldMk cId="2063773818" sldId="256"/>
            <ac:cxnSpMk id="17" creationId="{7E3D863C-5D3C-F72D-96BA-30CC2981ADC3}"/>
          </ac:cxnSpMkLst>
        </pc:cxnChg>
        <pc:cxnChg chg="add del mod">
          <ac:chgData name="Martin Geiger (Psychology)" userId="8f06b308-1267-4aba-9ebb-7f4bffdc13c4" providerId="ADAL" clId="{D70886F7-6494-4699-AC17-9EDADE738AC5}" dt="2024-05-15T09:14:52.813" v="2748" actId="478"/>
          <ac:cxnSpMkLst>
            <pc:docMk/>
            <pc:sldMk cId="2063773818" sldId="256"/>
            <ac:cxnSpMk id="45" creationId="{E8EAFEF0-EF16-7CAA-FF68-C1FFD6DA53C7}"/>
          </ac:cxnSpMkLst>
        </pc:cxnChg>
        <pc:cxnChg chg="add del mod">
          <ac:chgData name="Martin Geiger (Psychology)" userId="8f06b308-1267-4aba-9ebb-7f4bffdc13c4" providerId="ADAL" clId="{D70886F7-6494-4699-AC17-9EDADE738AC5}" dt="2024-05-15T09:14:52.813" v="2748" actId="478"/>
          <ac:cxnSpMkLst>
            <pc:docMk/>
            <pc:sldMk cId="2063773818" sldId="256"/>
            <ac:cxnSpMk id="46" creationId="{C22F688C-74CB-C1B5-5E47-718CF08CF5AC}"/>
          </ac:cxnSpMkLst>
        </pc:cxnChg>
        <pc:cxnChg chg="add del mod">
          <ac:chgData name="Martin Geiger (Psychology)" userId="8f06b308-1267-4aba-9ebb-7f4bffdc13c4" providerId="ADAL" clId="{D70886F7-6494-4699-AC17-9EDADE738AC5}" dt="2024-05-15T09:14:52.813" v="2748" actId="478"/>
          <ac:cxnSpMkLst>
            <pc:docMk/>
            <pc:sldMk cId="2063773818" sldId="256"/>
            <ac:cxnSpMk id="47" creationId="{DB3BBE1C-FB93-02D6-E65B-2A354DAD90F8}"/>
          </ac:cxnSpMkLst>
        </pc:cxnChg>
      </pc:sldChg>
      <pc:sldChg chg="del">
        <pc:chgData name="Martin Geiger (Psychology)" userId="8f06b308-1267-4aba-9ebb-7f4bffdc13c4" providerId="ADAL" clId="{D70886F7-6494-4699-AC17-9EDADE738AC5}" dt="2024-05-15T04:48:56.391" v="890" actId="47"/>
        <pc:sldMkLst>
          <pc:docMk/>
          <pc:sldMk cId="3152089805" sldId="322"/>
        </pc:sldMkLst>
      </pc:sldChg>
      <pc:sldChg chg="del">
        <pc:chgData name="Martin Geiger (Psychology)" userId="8f06b308-1267-4aba-9ebb-7f4bffdc13c4" providerId="ADAL" clId="{D70886F7-6494-4699-AC17-9EDADE738AC5}" dt="2024-05-15T03:40:50.426" v="224" actId="47"/>
        <pc:sldMkLst>
          <pc:docMk/>
          <pc:sldMk cId="3478184649" sldId="351"/>
        </pc:sldMkLst>
      </pc:sldChg>
      <pc:sldChg chg="del">
        <pc:chgData name="Martin Geiger (Psychology)" userId="8f06b308-1267-4aba-9ebb-7f4bffdc13c4" providerId="ADAL" clId="{D70886F7-6494-4699-AC17-9EDADE738AC5}" dt="2024-05-13T17:49:34.208" v="125" actId="47"/>
        <pc:sldMkLst>
          <pc:docMk/>
          <pc:sldMk cId="1442014037" sldId="353"/>
        </pc:sldMkLst>
      </pc:sldChg>
      <pc:sldChg chg="addSp delSp modSp del mod ord modClrScheme chgLayout">
        <pc:chgData name="Martin Geiger (Psychology)" userId="8f06b308-1267-4aba-9ebb-7f4bffdc13c4" providerId="ADAL" clId="{D70886F7-6494-4699-AC17-9EDADE738AC5}" dt="2024-05-15T05:56:35.675" v="1544" actId="47"/>
        <pc:sldMkLst>
          <pc:docMk/>
          <pc:sldMk cId="4265338588" sldId="354"/>
        </pc:sldMkLst>
        <pc:spChg chg="add mod">
          <ac:chgData name="Martin Geiger (Psychology)" userId="8f06b308-1267-4aba-9ebb-7f4bffdc13c4" providerId="ADAL" clId="{D70886F7-6494-4699-AC17-9EDADE738AC5}" dt="2024-05-15T05:56:33.303" v="1543"/>
          <ac:spMkLst>
            <pc:docMk/>
            <pc:sldMk cId="4265338588" sldId="354"/>
            <ac:spMk id="2" creationId="{7C7253D9-385D-0A2B-AB4D-D314EE45D97C}"/>
          </ac:spMkLst>
        </pc:spChg>
        <pc:spChg chg="del">
          <ac:chgData name="Martin Geiger (Psychology)" userId="8f06b308-1267-4aba-9ebb-7f4bffdc13c4" providerId="ADAL" clId="{D70886F7-6494-4699-AC17-9EDADE738AC5}" dt="2024-05-13T17:30:49.741" v="73" actId="700"/>
          <ac:spMkLst>
            <pc:docMk/>
            <pc:sldMk cId="4265338588" sldId="354"/>
            <ac:spMk id="6" creationId="{849075DF-A6E4-5C27-C979-E53BDE47B9BC}"/>
          </ac:spMkLst>
        </pc:spChg>
        <pc:spChg chg="del">
          <ac:chgData name="Martin Geiger (Psychology)" userId="8f06b308-1267-4aba-9ebb-7f4bffdc13c4" providerId="ADAL" clId="{D70886F7-6494-4699-AC17-9EDADE738AC5}" dt="2024-05-13T17:30:49.741" v="73" actId="700"/>
          <ac:spMkLst>
            <pc:docMk/>
            <pc:sldMk cId="4265338588" sldId="354"/>
            <ac:spMk id="7" creationId="{050F6D46-A5BC-6737-39AF-9B61E18FE964}"/>
          </ac:spMkLst>
        </pc:spChg>
        <pc:picChg chg="add del">
          <ac:chgData name="Martin Geiger (Psychology)" userId="8f06b308-1267-4aba-9ebb-7f4bffdc13c4" providerId="ADAL" clId="{D70886F7-6494-4699-AC17-9EDADE738AC5}" dt="2024-05-15T05:48:36.971" v="1454" actId="21"/>
          <ac:picMkLst>
            <pc:docMk/>
            <pc:sldMk cId="4265338588" sldId="354"/>
            <ac:picMk id="4" creationId="{9ED51EE6-701A-768A-727E-DB692182A7A5}"/>
          </ac:picMkLst>
        </pc:picChg>
        <pc:cxnChg chg="add mod">
          <ac:chgData name="Martin Geiger (Psychology)" userId="8f06b308-1267-4aba-9ebb-7f4bffdc13c4" providerId="ADAL" clId="{D70886F7-6494-4699-AC17-9EDADE738AC5}" dt="2024-05-13T17:30:51.202" v="74"/>
          <ac:cxnSpMkLst>
            <pc:docMk/>
            <pc:sldMk cId="4265338588" sldId="354"/>
            <ac:cxnSpMk id="2" creationId="{2A0A09B5-7D68-4D6E-7F19-7C1E85177D89}"/>
          </ac:cxnSpMkLst>
        </pc:cxnChg>
      </pc:sldChg>
      <pc:sldChg chg="del">
        <pc:chgData name="Martin Geiger (Psychology)" userId="8f06b308-1267-4aba-9ebb-7f4bffdc13c4" providerId="ADAL" clId="{D70886F7-6494-4699-AC17-9EDADE738AC5}" dt="2024-05-15T03:40:53.220" v="225" actId="47"/>
        <pc:sldMkLst>
          <pc:docMk/>
          <pc:sldMk cId="2261310950" sldId="355"/>
        </pc:sldMkLst>
      </pc:sldChg>
      <pc:sldChg chg="addSp delSp modSp mod modTransition">
        <pc:chgData name="Martin Geiger (Psychology)" userId="8f06b308-1267-4aba-9ebb-7f4bffdc13c4" providerId="ADAL" clId="{D70886F7-6494-4699-AC17-9EDADE738AC5}" dt="2024-05-15T09:23:12.874" v="2796" actId="20577"/>
        <pc:sldMkLst>
          <pc:docMk/>
          <pc:sldMk cId="3161692316" sldId="356"/>
        </pc:sldMkLst>
        <pc:spChg chg="add del mod">
          <ac:chgData name="Martin Geiger (Psychology)" userId="8f06b308-1267-4aba-9ebb-7f4bffdc13c4" providerId="ADAL" clId="{D70886F7-6494-4699-AC17-9EDADE738AC5}" dt="2024-05-15T03:21:41.760" v="135"/>
          <ac:spMkLst>
            <pc:docMk/>
            <pc:sldMk cId="3161692316" sldId="356"/>
            <ac:spMk id="6" creationId="{46C5DB43-E932-FFCC-342B-ADFD724ED8AB}"/>
          </ac:spMkLst>
        </pc:spChg>
        <pc:spChg chg="add del mod">
          <ac:chgData name="Martin Geiger (Psychology)" userId="8f06b308-1267-4aba-9ebb-7f4bffdc13c4" providerId="ADAL" clId="{D70886F7-6494-4699-AC17-9EDADE738AC5}" dt="2024-05-15T03:21:41.760" v="135"/>
          <ac:spMkLst>
            <pc:docMk/>
            <pc:sldMk cId="3161692316" sldId="356"/>
            <ac:spMk id="7" creationId="{FA955CB7-4095-CBE5-BAEE-49A57A117282}"/>
          </ac:spMkLst>
        </pc:spChg>
        <pc:spChg chg="del mod">
          <ac:chgData name="Martin Geiger (Psychology)" userId="8f06b308-1267-4aba-9ebb-7f4bffdc13c4" providerId="ADAL" clId="{D70886F7-6494-4699-AC17-9EDADE738AC5}" dt="2024-05-15T03:41:03.515" v="227" actId="478"/>
          <ac:spMkLst>
            <pc:docMk/>
            <pc:sldMk cId="3161692316" sldId="356"/>
            <ac:spMk id="8" creationId="{0FDDB5D4-92A9-A2B6-2EA0-2156EE94B7DD}"/>
          </ac:spMkLst>
        </pc:spChg>
        <pc:spChg chg="add del">
          <ac:chgData name="Martin Geiger (Psychology)" userId="8f06b308-1267-4aba-9ebb-7f4bffdc13c4" providerId="ADAL" clId="{D70886F7-6494-4699-AC17-9EDADE738AC5}" dt="2024-05-15T03:22:12.457" v="140" actId="478"/>
          <ac:spMkLst>
            <pc:docMk/>
            <pc:sldMk cId="3161692316" sldId="356"/>
            <ac:spMk id="10" creationId="{43CAA42D-8194-89F4-2CF2-F4236DE4799D}"/>
          </ac:spMkLst>
        </pc:spChg>
        <pc:spChg chg="add del mod">
          <ac:chgData name="Martin Geiger (Psychology)" userId="8f06b308-1267-4aba-9ebb-7f4bffdc13c4" providerId="ADAL" clId="{D70886F7-6494-4699-AC17-9EDADE738AC5}" dt="2024-05-15T03:22:35.307" v="145" actId="478"/>
          <ac:spMkLst>
            <pc:docMk/>
            <pc:sldMk cId="3161692316" sldId="356"/>
            <ac:spMk id="11" creationId="{D868DDDF-358A-E515-9A92-9DD082CD0C6F}"/>
          </ac:spMkLst>
        </pc:spChg>
        <pc:spChg chg="add del mod">
          <ac:chgData name="Martin Geiger (Psychology)" userId="8f06b308-1267-4aba-9ebb-7f4bffdc13c4" providerId="ADAL" clId="{D70886F7-6494-4699-AC17-9EDADE738AC5}" dt="2024-05-15T03:41:03.970" v="228" actId="478"/>
          <ac:spMkLst>
            <pc:docMk/>
            <pc:sldMk cId="3161692316" sldId="356"/>
            <ac:spMk id="12" creationId="{18074568-2C5B-FA56-56A3-0D0C64A4071C}"/>
          </ac:spMkLst>
        </pc:spChg>
        <pc:spChg chg="mod ord">
          <ac:chgData name="Martin Geiger (Psychology)" userId="8f06b308-1267-4aba-9ebb-7f4bffdc13c4" providerId="ADAL" clId="{D70886F7-6494-4699-AC17-9EDADE738AC5}" dt="2024-05-15T03:42:25.341" v="242" actId="1076"/>
          <ac:spMkLst>
            <pc:docMk/>
            <pc:sldMk cId="3161692316" sldId="356"/>
            <ac:spMk id="13" creationId="{D029BC46-B6D7-A543-3CFB-8A5FBA8400CE}"/>
          </ac:spMkLst>
        </pc:spChg>
        <pc:spChg chg="mod">
          <ac:chgData name="Martin Geiger (Psychology)" userId="8f06b308-1267-4aba-9ebb-7f4bffdc13c4" providerId="ADAL" clId="{D70886F7-6494-4699-AC17-9EDADE738AC5}" dt="2024-05-15T09:19:03.474" v="2774" actId="20577"/>
          <ac:spMkLst>
            <pc:docMk/>
            <pc:sldMk cId="3161692316" sldId="356"/>
            <ac:spMk id="14" creationId="{B24B3C00-8C42-BD93-A998-288BE5E53985}"/>
          </ac:spMkLst>
        </pc:spChg>
        <pc:spChg chg="mod">
          <ac:chgData name="Martin Geiger (Psychology)" userId="8f06b308-1267-4aba-9ebb-7f4bffdc13c4" providerId="ADAL" clId="{D70886F7-6494-4699-AC17-9EDADE738AC5}" dt="2024-05-15T09:23:12.874" v="2796" actId="20577"/>
          <ac:spMkLst>
            <pc:docMk/>
            <pc:sldMk cId="3161692316" sldId="356"/>
            <ac:spMk id="15" creationId="{5FDB12EB-121D-096E-69C2-E4F6035C03B3}"/>
          </ac:spMkLst>
        </pc:spChg>
        <pc:spChg chg="mod">
          <ac:chgData name="Martin Geiger (Psychology)" userId="8f06b308-1267-4aba-9ebb-7f4bffdc13c4" providerId="ADAL" clId="{D70886F7-6494-4699-AC17-9EDADE738AC5}" dt="2024-05-15T03:42:20.924" v="240" actId="1076"/>
          <ac:spMkLst>
            <pc:docMk/>
            <pc:sldMk cId="3161692316" sldId="356"/>
            <ac:spMk id="16" creationId="{E671B27F-C87B-B16F-DC12-50BD4B4D1E4B}"/>
          </ac:spMkLst>
        </pc:spChg>
        <pc:spChg chg="add del mod">
          <ac:chgData name="Martin Geiger (Psychology)" userId="8f06b308-1267-4aba-9ebb-7f4bffdc13c4" providerId="ADAL" clId="{D70886F7-6494-4699-AC17-9EDADE738AC5}" dt="2024-05-15T03:41:05.295" v="230" actId="478"/>
          <ac:spMkLst>
            <pc:docMk/>
            <pc:sldMk cId="3161692316" sldId="356"/>
            <ac:spMk id="18" creationId="{8FCCF35D-6E17-6605-5CC7-4F60782E6BDA}"/>
          </ac:spMkLst>
        </pc:spChg>
        <pc:spChg chg="add del mod">
          <ac:chgData name="Martin Geiger (Psychology)" userId="8f06b308-1267-4aba-9ebb-7f4bffdc13c4" providerId="ADAL" clId="{D70886F7-6494-4699-AC17-9EDADE738AC5}" dt="2024-05-15T03:41:04.617" v="229" actId="478"/>
          <ac:spMkLst>
            <pc:docMk/>
            <pc:sldMk cId="3161692316" sldId="356"/>
            <ac:spMk id="19" creationId="{2627B8E4-164F-4E39-AA72-2DDF21728D44}"/>
          </ac:spMkLst>
        </pc:spChg>
        <pc:spChg chg="add del mod">
          <ac:chgData name="Martin Geiger (Psychology)" userId="8f06b308-1267-4aba-9ebb-7f4bffdc13c4" providerId="ADAL" clId="{D70886F7-6494-4699-AC17-9EDADE738AC5}" dt="2024-05-15T09:17:54.160" v="2761" actId="478"/>
          <ac:spMkLst>
            <pc:docMk/>
            <pc:sldMk cId="3161692316" sldId="356"/>
            <ac:spMk id="21" creationId="{8A742F2B-DAF6-428E-9550-370ECB31ADB2}"/>
          </ac:spMkLst>
        </pc:spChg>
        <pc:spChg chg="add del mod">
          <ac:chgData name="Martin Geiger (Psychology)" userId="8f06b308-1267-4aba-9ebb-7f4bffdc13c4" providerId="ADAL" clId="{D70886F7-6494-4699-AC17-9EDADE738AC5}" dt="2024-05-15T09:17:55.370" v="2762" actId="478"/>
          <ac:spMkLst>
            <pc:docMk/>
            <pc:sldMk cId="3161692316" sldId="356"/>
            <ac:spMk id="22" creationId="{669FBB8C-8619-A2E4-13D4-31EDE4735480}"/>
          </ac:spMkLst>
        </pc:spChg>
        <pc:spChg chg="add mod">
          <ac:chgData name="Martin Geiger (Psychology)" userId="8f06b308-1267-4aba-9ebb-7f4bffdc13c4" providerId="ADAL" clId="{D70886F7-6494-4699-AC17-9EDADE738AC5}" dt="2024-05-15T09:17:57.873" v="2764"/>
          <ac:spMkLst>
            <pc:docMk/>
            <pc:sldMk cId="3161692316" sldId="356"/>
            <ac:spMk id="24" creationId="{4FE5E3BC-1D1C-CAD6-B29E-F87E5ADF36DE}"/>
          </ac:spMkLst>
        </pc:spChg>
        <pc:spChg chg="add mod">
          <ac:chgData name="Martin Geiger (Psychology)" userId="8f06b308-1267-4aba-9ebb-7f4bffdc13c4" providerId="ADAL" clId="{D70886F7-6494-4699-AC17-9EDADE738AC5}" dt="2024-05-15T09:17:57.873" v="2764"/>
          <ac:spMkLst>
            <pc:docMk/>
            <pc:sldMk cId="3161692316" sldId="356"/>
            <ac:spMk id="28" creationId="{AC7F610D-75FD-3F77-AC4F-0CD0A558FD97}"/>
          </ac:spMkLst>
        </pc:spChg>
        <pc:spChg chg="add del mod">
          <ac:chgData name="Martin Geiger (Psychology)" userId="8f06b308-1267-4aba-9ebb-7f4bffdc13c4" providerId="ADAL" clId="{D70886F7-6494-4699-AC17-9EDADE738AC5}" dt="2024-05-15T09:18:27.818" v="2767" actId="478"/>
          <ac:spMkLst>
            <pc:docMk/>
            <pc:sldMk cId="3161692316" sldId="356"/>
            <ac:spMk id="29" creationId="{A8BA2798-D08E-7AE3-E0D0-3A2AAA2F6284}"/>
          </ac:spMkLst>
        </pc:spChg>
        <pc:spChg chg="add del mod">
          <ac:chgData name="Martin Geiger (Psychology)" userId="8f06b308-1267-4aba-9ebb-7f4bffdc13c4" providerId="ADAL" clId="{D70886F7-6494-4699-AC17-9EDADE738AC5}" dt="2024-05-15T09:18:29.594" v="2768" actId="478"/>
          <ac:spMkLst>
            <pc:docMk/>
            <pc:sldMk cId="3161692316" sldId="356"/>
            <ac:spMk id="30" creationId="{00D5A880-6FAE-975B-74BE-0FB1FE0A9C41}"/>
          </ac:spMkLst>
        </pc:spChg>
        <pc:picChg chg="del">
          <ac:chgData name="Martin Geiger (Psychology)" userId="8f06b308-1267-4aba-9ebb-7f4bffdc13c4" providerId="ADAL" clId="{D70886F7-6494-4699-AC17-9EDADE738AC5}" dt="2024-05-15T03:39:41.930" v="217" actId="478"/>
          <ac:picMkLst>
            <pc:docMk/>
            <pc:sldMk cId="3161692316" sldId="356"/>
            <ac:picMk id="26" creationId="{55060880-33DC-C5F8-56D9-DEDE15CEFEC9}"/>
          </ac:picMkLst>
        </pc:picChg>
        <pc:picChg chg="mod">
          <ac:chgData name="Martin Geiger (Psychology)" userId="8f06b308-1267-4aba-9ebb-7f4bffdc13c4" providerId="ADAL" clId="{D70886F7-6494-4699-AC17-9EDADE738AC5}" dt="2024-05-13T17:25:08.692" v="70" actId="14100"/>
          <ac:picMkLst>
            <pc:docMk/>
            <pc:sldMk cId="3161692316" sldId="356"/>
            <ac:picMk id="34" creationId="{70102C16-A91F-928F-0E4F-01EF21E3E934}"/>
          </ac:picMkLst>
        </pc:picChg>
        <pc:picChg chg="mod">
          <ac:chgData name="Martin Geiger (Psychology)" userId="8f06b308-1267-4aba-9ebb-7f4bffdc13c4" providerId="ADAL" clId="{D70886F7-6494-4699-AC17-9EDADE738AC5}" dt="2024-05-15T09:23:08.219" v="2788" actId="1076"/>
          <ac:picMkLst>
            <pc:docMk/>
            <pc:sldMk cId="3161692316" sldId="356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D70886F7-6494-4699-AC17-9EDADE738AC5}" dt="2024-05-15T09:23:08.503" v="2789" actId="1076"/>
          <ac:picMkLst>
            <pc:docMk/>
            <pc:sldMk cId="3161692316" sldId="356"/>
            <ac:picMk id="50" creationId="{95FE4B78-20C6-5EF5-E5A6-F169678EFA00}"/>
          </ac:picMkLst>
        </pc:picChg>
        <pc:cxnChg chg="add del mod">
          <ac:chgData name="Martin Geiger (Psychology)" userId="8f06b308-1267-4aba-9ebb-7f4bffdc13c4" providerId="ADAL" clId="{D70886F7-6494-4699-AC17-9EDADE738AC5}" dt="2024-05-15T09:23:09.193" v="2791" actId="478"/>
          <ac:cxnSpMkLst>
            <pc:docMk/>
            <pc:sldMk cId="3161692316" sldId="356"/>
            <ac:cxnSpMk id="36" creationId="{53A74C38-0AD1-8344-CADC-811AD19681D3}"/>
          </ac:cxnSpMkLst>
        </pc:cxnChg>
        <pc:cxnChg chg="add del mod">
          <ac:chgData name="Martin Geiger (Psychology)" userId="8f06b308-1267-4aba-9ebb-7f4bffdc13c4" providerId="ADAL" clId="{D70886F7-6494-4699-AC17-9EDADE738AC5}" dt="2024-05-15T09:23:08.866" v="2790" actId="478"/>
          <ac:cxnSpMkLst>
            <pc:docMk/>
            <pc:sldMk cId="3161692316" sldId="356"/>
            <ac:cxnSpMk id="52" creationId="{2941F8C2-4020-EF6A-89EC-7BF8C25ACC75}"/>
          </ac:cxnSpMkLst>
        </pc:cxnChg>
      </pc:sldChg>
      <pc:sldChg chg="del">
        <pc:chgData name="Martin Geiger (Psychology)" userId="8f06b308-1267-4aba-9ebb-7f4bffdc13c4" providerId="ADAL" clId="{D70886F7-6494-4699-AC17-9EDADE738AC5}" dt="2024-05-13T17:49:40.534" v="127" actId="47"/>
        <pc:sldMkLst>
          <pc:docMk/>
          <pc:sldMk cId="1710180108" sldId="358"/>
        </pc:sldMkLst>
      </pc:sldChg>
      <pc:sldChg chg="addSp modSp">
        <pc:chgData name="Martin Geiger (Psychology)" userId="8f06b308-1267-4aba-9ebb-7f4bffdc13c4" providerId="ADAL" clId="{D70886F7-6494-4699-AC17-9EDADE738AC5}" dt="2024-05-15T08:54:08.882" v="2491"/>
        <pc:sldMkLst>
          <pc:docMk/>
          <pc:sldMk cId="3013686409" sldId="359"/>
        </pc:sldMkLst>
        <pc:spChg chg="add mod">
          <ac:chgData name="Martin Geiger (Psychology)" userId="8f06b308-1267-4aba-9ebb-7f4bffdc13c4" providerId="ADAL" clId="{D70886F7-6494-4699-AC17-9EDADE738AC5}" dt="2024-05-15T08:54:08.882" v="2491"/>
          <ac:spMkLst>
            <pc:docMk/>
            <pc:sldMk cId="3013686409" sldId="359"/>
            <ac:spMk id="3" creationId="{CF7E8972-E9DD-A6B7-44DE-3273EA6EF70A}"/>
          </ac:spMkLst>
        </pc:spChg>
        <pc:spChg chg="add mod">
          <ac:chgData name="Martin Geiger (Psychology)" userId="8f06b308-1267-4aba-9ebb-7f4bffdc13c4" providerId="ADAL" clId="{D70886F7-6494-4699-AC17-9EDADE738AC5}" dt="2024-05-15T08:54:08.882" v="2491"/>
          <ac:spMkLst>
            <pc:docMk/>
            <pc:sldMk cId="3013686409" sldId="359"/>
            <ac:spMk id="4" creationId="{FB14D585-9A05-ACE0-2040-6282FF0A1DAA}"/>
          </ac:spMkLst>
        </pc:spChg>
        <pc:spChg chg="add mod">
          <ac:chgData name="Martin Geiger (Psychology)" userId="8f06b308-1267-4aba-9ebb-7f4bffdc13c4" providerId="ADAL" clId="{D70886F7-6494-4699-AC17-9EDADE738AC5}" dt="2024-05-15T08:54:08.882" v="2491"/>
          <ac:spMkLst>
            <pc:docMk/>
            <pc:sldMk cId="3013686409" sldId="359"/>
            <ac:spMk id="5" creationId="{49D38639-C615-F02D-7113-467D7D1DD2BD}"/>
          </ac:spMkLst>
        </pc:spChg>
        <pc:spChg chg="add mod">
          <ac:chgData name="Martin Geiger (Psychology)" userId="8f06b308-1267-4aba-9ebb-7f4bffdc13c4" providerId="ADAL" clId="{D70886F7-6494-4699-AC17-9EDADE738AC5}" dt="2024-05-15T08:54:08.882" v="2491"/>
          <ac:spMkLst>
            <pc:docMk/>
            <pc:sldMk cId="3013686409" sldId="359"/>
            <ac:spMk id="6" creationId="{097A7CFA-B088-660B-3DA9-0E4EDBAC21A5}"/>
          </ac:spMkLst>
        </pc:spChg>
      </pc:sldChg>
      <pc:sldChg chg="del">
        <pc:chgData name="Martin Geiger (Psychology)" userId="8f06b308-1267-4aba-9ebb-7f4bffdc13c4" providerId="ADAL" clId="{D70886F7-6494-4699-AC17-9EDADE738AC5}" dt="2024-05-13T17:49:39.134" v="126" actId="47"/>
        <pc:sldMkLst>
          <pc:docMk/>
          <pc:sldMk cId="813905227" sldId="360"/>
        </pc:sldMkLst>
      </pc:sldChg>
      <pc:sldChg chg="addSp delSp modSp add mod modTransition modClrScheme chgLayout">
        <pc:chgData name="Martin Geiger (Psychology)" userId="8f06b308-1267-4aba-9ebb-7f4bffdc13c4" providerId="ADAL" clId="{D70886F7-6494-4699-AC17-9EDADE738AC5}" dt="2024-05-15T08:43:54.585" v="2459"/>
        <pc:sldMkLst>
          <pc:docMk/>
          <pc:sldMk cId="4222240312" sldId="361"/>
        </pc:sldMkLst>
        <pc:spChg chg="add del mod ord">
          <ac:chgData name="Martin Geiger (Psychology)" userId="8f06b308-1267-4aba-9ebb-7f4bffdc13c4" providerId="ADAL" clId="{D70886F7-6494-4699-AC17-9EDADE738AC5}" dt="2024-05-13T17:18:47.986" v="24" actId="700"/>
          <ac:spMkLst>
            <pc:docMk/>
            <pc:sldMk cId="4222240312" sldId="361"/>
            <ac:spMk id="3" creationId="{02E15F4A-CB53-C330-BE56-D1F8C14340DB}"/>
          </ac:spMkLst>
        </pc:spChg>
        <pc:spChg chg="add mod">
          <ac:chgData name="Martin Geiger (Psychology)" userId="8f06b308-1267-4aba-9ebb-7f4bffdc13c4" providerId="ADAL" clId="{D70886F7-6494-4699-AC17-9EDADE738AC5}" dt="2024-05-15T05:37:27.422" v="1356" actId="1076"/>
          <ac:spMkLst>
            <pc:docMk/>
            <pc:sldMk cId="4222240312" sldId="361"/>
            <ac:spMk id="10" creationId="{8067C3CE-73B4-59E9-3818-3C428E3597CB}"/>
          </ac:spMkLst>
        </pc:spChg>
        <pc:spChg chg="add del mod">
          <ac:chgData name="Martin Geiger (Psychology)" userId="8f06b308-1267-4aba-9ebb-7f4bffdc13c4" providerId="ADAL" clId="{D70886F7-6494-4699-AC17-9EDADE738AC5}" dt="2024-05-15T05:44:25.331" v="1393" actId="478"/>
          <ac:spMkLst>
            <pc:docMk/>
            <pc:sldMk cId="4222240312" sldId="361"/>
            <ac:spMk id="25" creationId="{E41E1DAF-D07F-E46E-1283-768A71156A80}"/>
          </ac:spMkLst>
        </pc:spChg>
        <pc:spChg chg="add del mod">
          <ac:chgData name="Martin Geiger (Psychology)" userId="8f06b308-1267-4aba-9ebb-7f4bffdc13c4" providerId="ADAL" clId="{D70886F7-6494-4699-AC17-9EDADE738AC5}" dt="2024-05-15T05:44:25.906" v="1394" actId="478"/>
          <ac:spMkLst>
            <pc:docMk/>
            <pc:sldMk cId="4222240312" sldId="361"/>
            <ac:spMk id="27" creationId="{5C7D0502-1FB9-C514-BFD9-02CA7E999567}"/>
          </ac:spMkLst>
        </pc:spChg>
        <pc:spChg chg="del">
          <ac:chgData name="Martin Geiger (Psychology)" userId="8f06b308-1267-4aba-9ebb-7f4bffdc13c4" providerId="ADAL" clId="{D70886F7-6494-4699-AC17-9EDADE738AC5}" dt="2024-05-13T17:18:04.133" v="14" actId="478"/>
          <ac:spMkLst>
            <pc:docMk/>
            <pc:sldMk cId="4222240312" sldId="361"/>
            <ac:spMk id="28" creationId="{B68C1C0D-C2B3-1191-A565-71300B0A1EFA}"/>
          </ac:spMkLst>
        </pc:spChg>
        <pc:spChg chg="add del mod">
          <ac:chgData name="Martin Geiger (Psychology)" userId="8f06b308-1267-4aba-9ebb-7f4bffdc13c4" providerId="ADAL" clId="{D70886F7-6494-4699-AC17-9EDADE738AC5}" dt="2024-05-15T05:44:24.537" v="1392" actId="478"/>
          <ac:spMkLst>
            <pc:docMk/>
            <pc:sldMk cId="4222240312" sldId="361"/>
            <ac:spMk id="28" creationId="{BB7E8616-3136-ED60-D885-7ACD641578EE}"/>
          </ac:spMkLst>
        </pc:spChg>
        <pc:spChg chg="add del mod">
          <ac:chgData name="Martin Geiger (Psychology)" userId="8f06b308-1267-4aba-9ebb-7f4bffdc13c4" providerId="ADAL" clId="{D70886F7-6494-4699-AC17-9EDADE738AC5}" dt="2024-05-15T05:44:24.066" v="1391" actId="478"/>
          <ac:spMkLst>
            <pc:docMk/>
            <pc:sldMk cId="4222240312" sldId="361"/>
            <ac:spMk id="29" creationId="{EBC5BB4C-D24B-4E7B-2842-7EB3BDBE961A}"/>
          </ac:spMkLst>
        </pc:spChg>
        <pc:spChg chg="add mod">
          <ac:chgData name="Martin Geiger (Psychology)" userId="8f06b308-1267-4aba-9ebb-7f4bffdc13c4" providerId="ADAL" clId="{D70886F7-6494-4699-AC17-9EDADE738AC5}" dt="2024-05-15T05:43:56.360" v="1386" actId="1076"/>
          <ac:spMkLst>
            <pc:docMk/>
            <pc:sldMk cId="4222240312" sldId="361"/>
            <ac:spMk id="30" creationId="{25F15443-29FD-1AFE-E920-DA75BE982F87}"/>
          </ac:spMkLst>
        </pc:spChg>
        <pc:spChg chg="add mod">
          <ac:chgData name="Martin Geiger (Psychology)" userId="8f06b308-1267-4aba-9ebb-7f4bffdc13c4" providerId="ADAL" clId="{D70886F7-6494-4699-AC17-9EDADE738AC5}" dt="2024-05-15T05:43:58.039" v="1387" actId="1076"/>
          <ac:spMkLst>
            <pc:docMk/>
            <pc:sldMk cId="4222240312" sldId="361"/>
            <ac:spMk id="31" creationId="{16C17911-2EAC-C89F-3E86-8ACA42092095}"/>
          </ac:spMkLst>
        </pc:spChg>
        <pc:spChg chg="add mod">
          <ac:chgData name="Martin Geiger (Psychology)" userId="8f06b308-1267-4aba-9ebb-7f4bffdc13c4" providerId="ADAL" clId="{D70886F7-6494-4699-AC17-9EDADE738AC5}" dt="2024-05-15T05:44:02.055" v="1389" actId="1076"/>
          <ac:spMkLst>
            <pc:docMk/>
            <pc:sldMk cId="4222240312" sldId="361"/>
            <ac:spMk id="33" creationId="{18A077F7-9E68-EC5C-5175-1A84EF6544AE}"/>
          </ac:spMkLst>
        </pc:spChg>
        <pc:spChg chg="add mod">
          <ac:chgData name="Martin Geiger (Psychology)" userId="8f06b308-1267-4aba-9ebb-7f4bffdc13c4" providerId="ADAL" clId="{D70886F7-6494-4699-AC17-9EDADE738AC5}" dt="2024-05-15T05:43:59.786" v="1388" actId="1076"/>
          <ac:spMkLst>
            <pc:docMk/>
            <pc:sldMk cId="4222240312" sldId="361"/>
            <ac:spMk id="34" creationId="{987DA29D-64EA-5845-8B11-BB5DEAE599E1}"/>
          </ac:spMkLst>
        </pc:spChg>
        <pc:spChg chg="del">
          <ac:chgData name="Martin Geiger (Psychology)" userId="8f06b308-1267-4aba-9ebb-7f4bffdc13c4" providerId="ADAL" clId="{D70886F7-6494-4699-AC17-9EDADE738AC5}" dt="2024-05-13T17:18:04.133" v="14" actId="478"/>
          <ac:spMkLst>
            <pc:docMk/>
            <pc:sldMk cId="4222240312" sldId="361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D70886F7-6494-4699-AC17-9EDADE738AC5}" dt="2024-05-13T17:18:04.133" v="14" actId="478"/>
          <ac:spMkLst>
            <pc:docMk/>
            <pc:sldMk cId="4222240312" sldId="361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D70886F7-6494-4699-AC17-9EDADE738AC5}" dt="2024-05-13T17:18:04.133" v="14" actId="478"/>
          <ac:spMkLst>
            <pc:docMk/>
            <pc:sldMk cId="4222240312" sldId="361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D70886F7-6494-4699-AC17-9EDADE738AC5}" dt="2024-05-13T17:18:04.133" v="14" actId="478"/>
          <ac:spMkLst>
            <pc:docMk/>
            <pc:sldMk cId="4222240312" sldId="361"/>
            <ac:spMk id="73" creationId="{08E93AF4-7EB9-27E3-7A5B-5B1881D1737E}"/>
          </ac:spMkLst>
        </pc:spChg>
        <pc:picChg chg="add del mod">
          <ac:chgData name="Martin Geiger (Psychology)" userId="8f06b308-1267-4aba-9ebb-7f4bffdc13c4" providerId="ADAL" clId="{D70886F7-6494-4699-AC17-9EDADE738AC5}" dt="2024-05-15T05:31:47.326" v="1312" actId="478"/>
          <ac:picMkLst>
            <pc:docMk/>
            <pc:sldMk cId="4222240312" sldId="361"/>
            <ac:picMk id="3" creationId="{DE5CB5AF-7BAD-275D-9A1D-6F5701B28C66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5" creationId="{1762AD84-A889-BE3B-CB17-CD0902E5B48D}"/>
          </ac:picMkLst>
        </pc:picChg>
        <pc:picChg chg="add del mod ord">
          <ac:chgData name="Martin Geiger (Psychology)" userId="8f06b308-1267-4aba-9ebb-7f4bffdc13c4" providerId="ADAL" clId="{D70886F7-6494-4699-AC17-9EDADE738AC5}" dt="2024-05-15T05:34:26.823" v="1321" actId="22"/>
          <ac:picMkLst>
            <pc:docMk/>
            <pc:sldMk cId="4222240312" sldId="361"/>
            <ac:picMk id="5" creationId="{4D56A58F-321C-6902-0295-41D614664745}"/>
          </ac:picMkLst>
        </pc:picChg>
        <pc:picChg chg="add mod ord modCrop">
          <ac:chgData name="Martin Geiger (Psychology)" userId="8f06b308-1267-4aba-9ebb-7f4bffdc13c4" providerId="ADAL" clId="{D70886F7-6494-4699-AC17-9EDADE738AC5}" dt="2024-05-15T05:37:27.422" v="1356" actId="1076"/>
          <ac:picMkLst>
            <pc:docMk/>
            <pc:sldMk cId="4222240312" sldId="361"/>
            <ac:picMk id="7" creationId="{D5C9DF2E-74EE-2F7C-4E12-EC9B60AA5DBA}"/>
          </ac:picMkLst>
        </pc:picChg>
        <pc:picChg chg="add del mod">
          <ac:chgData name="Martin Geiger (Psychology)" userId="8f06b308-1267-4aba-9ebb-7f4bffdc13c4" providerId="ADAL" clId="{D70886F7-6494-4699-AC17-9EDADE738AC5}" dt="2024-05-15T05:34:31.589" v="1325" actId="478"/>
          <ac:picMkLst>
            <pc:docMk/>
            <pc:sldMk cId="4222240312" sldId="361"/>
            <ac:picMk id="8" creationId="{51E7D758-82CA-01E2-F0A4-303170CC2256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D70886F7-6494-4699-AC17-9EDADE738AC5}" dt="2024-05-15T05:37:27.422" v="1356" actId="1076"/>
          <ac:picMkLst>
            <pc:docMk/>
            <pc:sldMk cId="4222240312" sldId="361"/>
            <ac:picMk id="11" creationId="{5E0FFE28-6B1F-A8BD-8BF7-B892087DB54F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25" creationId="{925730F2-D7FA-99BA-DB6C-5556C57F7BF1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27" creationId="{8E08C131-9E50-0824-15E7-1DC5F98716F7}"/>
          </ac:picMkLst>
        </pc:picChg>
        <pc:picChg chg="add del">
          <ac:chgData name="Martin Geiger (Psychology)" userId="8f06b308-1267-4aba-9ebb-7f4bffdc13c4" providerId="ADAL" clId="{D70886F7-6494-4699-AC17-9EDADE738AC5}" dt="2024-05-13T17:18:16.088" v="20" actId="478"/>
          <ac:picMkLst>
            <pc:docMk/>
            <pc:sldMk cId="4222240312" sldId="361"/>
            <ac:picMk id="34" creationId="{70102C16-A91F-928F-0E4F-01EF21E3E934}"/>
          </ac:picMkLst>
        </pc:picChg>
        <pc:picChg chg="add del mod modCrop">
          <ac:chgData name="Martin Geiger (Psychology)" userId="8f06b308-1267-4aba-9ebb-7f4bffdc13c4" providerId="ADAL" clId="{D70886F7-6494-4699-AC17-9EDADE738AC5}" dt="2024-05-15T05:45:35.156" v="1404" actId="21"/>
          <ac:picMkLst>
            <pc:docMk/>
            <pc:sldMk cId="4222240312" sldId="361"/>
            <ac:picMk id="35" creationId="{25E76816-6FC6-8432-8734-C81D7F32C4D0}"/>
          </ac:picMkLst>
        </pc:picChg>
        <pc:picChg chg="add mod">
          <ac:chgData name="Martin Geiger (Psychology)" userId="8f06b308-1267-4aba-9ebb-7f4bffdc13c4" providerId="ADAL" clId="{D70886F7-6494-4699-AC17-9EDADE738AC5}" dt="2024-05-15T06:24:36.827" v="1787" actId="1076"/>
          <ac:picMkLst>
            <pc:docMk/>
            <pc:sldMk cId="4222240312" sldId="361"/>
            <ac:picMk id="36" creationId="{E0FEC500-25C1-29AF-ACFD-0D83A0440526}"/>
          </ac:picMkLst>
        </pc:picChg>
        <pc:picChg chg="add del mod">
          <ac:chgData name="Martin Geiger (Psychology)" userId="8f06b308-1267-4aba-9ebb-7f4bffdc13c4" providerId="ADAL" clId="{D70886F7-6494-4699-AC17-9EDADE738AC5}" dt="2024-05-13T17:39:30.552" v="110" actId="478"/>
          <ac:picMkLst>
            <pc:docMk/>
            <pc:sldMk cId="4222240312" sldId="361"/>
            <ac:picMk id="37" creationId="{76911F3D-821D-AFFC-FC46-19CA3ED1F184}"/>
          </ac:picMkLst>
        </pc:picChg>
        <pc:picChg chg="add del mod">
          <ac:chgData name="Martin Geiger (Psychology)" userId="8f06b308-1267-4aba-9ebb-7f4bffdc13c4" providerId="ADAL" clId="{D70886F7-6494-4699-AC17-9EDADE738AC5}" dt="2024-05-15T05:37:30.987" v="1357" actId="1076"/>
          <ac:picMkLst>
            <pc:docMk/>
            <pc:sldMk cId="4222240312" sldId="361"/>
            <ac:picMk id="41" creationId="{3BC87A80-51E3-F45F-380E-97263F256F63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43" creationId="{862C4944-83C1-58E8-3529-7E8C4D96DAB0}"/>
          </ac:picMkLst>
        </pc:picChg>
        <pc:picChg chg="add del mod">
          <ac:chgData name="Martin Geiger (Psychology)" userId="8f06b308-1267-4aba-9ebb-7f4bffdc13c4" providerId="ADAL" clId="{D70886F7-6494-4699-AC17-9EDADE738AC5}" dt="2024-05-15T05:37:30.987" v="1357" actId="1076"/>
          <ac:picMkLst>
            <pc:docMk/>
            <pc:sldMk cId="4222240312" sldId="361"/>
            <ac:picMk id="44" creationId="{BEB4B8F3-86B2-B8F6-9CDA-445D226A820F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50" creationId="{95FE4B78-20C6-5EF5-E5A6-F169678EFA00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87" creationId="{AE35CD55-F904-0A35-C954-5F573A18F2A5}"/>
          </ac:picMkLst>
        </pc:picChg>
        <pc:cxnChg chg="add del">
          <ac:chgData name="Martin Geiger (Psychology)" userId="8f06b308-1267-4aba-9ebb-7f4bffdc13c4" providerId="ADAL" clId="{D70886F7-6494-4699-AC17-9EDADE738AC5}" dt="2024-05-13T17:19:10.912" v="36" actId="478"/>
          <ac:cxnSpMkLst>
            <pc:docMk/>
            <pc:sldMk cId="4222240312" sldId="361"/>
            <ac:cxnSpMk id="12" creationId="{134ABF0A-B5AD-8892-19A6-247DDB844F25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2" creationId="{BFEF4E2C-2D52-950F-D8ED-2AEF448FECCA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3" creationId="{C7593A5F-21C0-D7D7-A17E-C277F11EF547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4" creationId="{119B4124-2AEB-F109-7840-19A1866C59F4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5" creationId="{387397D3-CD7B-4F3D-04D2-F34B01099056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6" creationId="{12605661-581F-BCB1-5D46-BF020565D589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8" creationId="{398563E2-D6F6-721A-5C98-430A7D253954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20" creationId="{00932E2B-3F8A-DEA6-79A5-725F2C697AD2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22" creationId="{884BD567-849F-508F-AF28-AD11BAF2D185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23" creationId="{2BC44A54-A8C9-4BBC-1C86-27BD32F766C3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24" creationId="{65EF8758-25CB-8F72-5DF5-FD2E5DF5B895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26" creationId="{85DD54B8-2B94-5D68-77BF-C13428DA3FB9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32" creationId="{2392D4E4-13DD-E0DB-C5BF-E52E82F0EE31}"/>
          </ac:cxnSpMkLst>
        </pc:cxnChg>
        <pc:cxnChg chg="del mod">
          <ac:chgData name="Martin Geiger (Psychology)" userId="8f06b308-1267-4aba-9ebb-7f4bffdc13c4" providerId="ADAL" clId="{D70886F7-6494-4699-AC17-9EDADE738AC5}" dt="2024-05-13T17:18:04.133" v="14" actId="478"/>
          <ac:cxnSpMkLst>
            <pc:docMk/>
            <pc:sldMk cId="4222240312" sldId="361"/>
            <ac:cxnSpMk id="36" creationId="{53A74C38-0AD1-8344-CADC-811AD19681D3}"/>
          </ac:cxnSpMkLst>
        </pc:cxnChg>
        <pc:cxnChg chg="add del mod">
          <ac:chgData name="Martin Geiger (Psychology)" userId="8f06b308-1267-4aba-9ebb-7f4bffdc13c4" providerId="ADAL" clId="{D70886F7-6494-4699-AC17-9EDADE738AC5}" dt="2024-05-15T05:37:30.987" v="1357" actId="1076"/>
          <ac:cxnSpMkLst>
            <pc:docMk/>
            <pc:sldMk cId="4222240312" sldId="361"/>
            <ac:cxnSpMk id="38" creationId="{1060C426-1AB0-91A2-03B1-5F937F7F0251}"/>
          </ac:cxnSpMkLst>
        </pc:cxnChg>
        <pc:cxnChg chg="del mod">
          <ac:chgData name="Martin Geiger (Psychology)" userId="8f06b308-1267-4aba-9ebb-7f4bffdc13c4" providerId="ADAL" clId="{D70886F7-6494-4699-AC17-9EDADE738AC5}" dt="2024-05-13T17:18:04.133" v="14" actId="478"/>
          <ac:cxnSpMkLst>
            <pc:docMk/>
            <pc:sldMk cId="4222240312" sldId="361"/>
            <ac:cxnSpMk id="52" creationId="{2941F8C2-4020-EF6A-89EC-7BF8C25ACC75}"/>
          </ac:cxnSpMkLst>
        </pc:cxnChg>
        <pc:cxnChg chg="del mod">
          <ac:chgData name="Martin Geiger (Psychology)" userId="8f06b308-1267-4aba-9ebb-7f4bffdc13c4" providerId="ADAL" clId="{D70886F7-6494-4699-AC17-9EDADE738AC5}" dt="2024-05-13T17:18:04.133" v="14" actId="478"/>
          <ac:cxnSpMkLst>
            <pc:docMk/>
            <pc:sldMk cId="4222240312" sldId="361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D70886F7-6494-4699-AC17-9EDADE738AC5}" dt="2024-05-13T17:18:04.133" v="14" actId="478"/>
          <ac:cxnSpMkLst>
            <pc:docMk/>
            <pc:sldMk cId="4222240312" sldId="361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D70886F7-6494-4699-AC17-9EDADE738AC5}" dt="2024-05-13T17:18:04.133" v="14" actId="478"/>
          <ac:cxnSpMkLst>
            <pc:docMk/>
            <pc:sldMk cId="4222240312" sldId="361"/>
            <ac:cxnSpMk id="78" creationId="{A87A07BD-6C99-C1AF-6E36-83DBA33D66B2}"/>
          </ac:cxnSpMkLst>
        </pc:cxnChg>
      </pc:sldChg>
      <pc:sldChg chg="addSp delSp modSp add del mod">
        <pc:chgData name="Martin Geiger (Psychology)" userId="8f06b308-1267-4aba-9ebb-7f4bffdc13c4" providerId="ADAL" clId="{D70886F7-6494-4699-AC17-9EDADE738AC5}" dt="2024-05-13T17:18:00.573" v="13" actId="47"/>
        <pc:sldMkLst>
          <pc:docMk/>
          <pc:sldMk cId="3054155527" sldId="362"/>
        </pc:sldMkLst>
        <pc:picChg chg="add del mod modCrop">
          <ac:chgData name="Martin Geiger (Psychology)" userId="8f06b308-1267-4aba-9ebb-7f4bffdc13c4" providerId="ADAL" clId="{D70886F7-6494-4699-AC17-9EDADE738AC5}" dt="2024-05-13T17:17:22.741" v="4" actId="478"/>
          <ac:picMkLst>
            <pc:docMk/>
            <pc:sldMk cId="3054155527" sldId="362"/>
            <ac:picMk id="3" creationId="{B8EECF74-0EB7-65F8-D4EA-A0CFD5795184}"/>
          </ac:picMkLst>
        </pc:picChg>
        <pc:picChg chg="add del mod">
          <ac:chgData name="Martin Geiger (Psychology)" userId="8f06b308-1267-4aba-9ebb-7f4bffdc13c4" providerId="ADAL" clId="{D70886F7-6494-4699-AC17-9EDADE738AC5}" dt="2024-05-13T17:17:57.066" v="12" actId="478"/>
          <ac:picMkLst>
            <pc:docMk/>
            <pc:sldMk cId="3054155527" sldId="362"/>
            <ac:picMk id="6" creationId="{6D80C1B7-C712-7061-223C-F4C2C4AAE59E}"/>
          </ac:picMkLst>
        </pc:picChg>
      </pc:sldChg>
      <pc:sldChg chg="addSp delSp add del mod">
        <pc:chgData name="Martin Geiger (Psychology)" userId="8f06b308-1267-4aba-9ebb-7f4bffdc13c4" providerId="ADAL" clId="{D70886F7-6494-4699-AC17-9EDADE738AC5}" dt="2024-05-15T06:22:38.726" v="1765" actId="47"/>
        <pc:sldMkLst>
          <pc:docMk/>
          <pc:sldMk cId="3436003790" sldId="362"/>
        </pc:sldMkLst>
        <pc:picChg chg="add del">
          <ac:chgData name="Martin Geiger (Psychology)" userId="8f06b308-1267-4aba-9ebb-7f4bffdc13c4" providerId="ADAL" clId="{D70886F7-6494-4699-AC17-9EDADE738AC5}" dt="2024-05-15T06:01:04.768" v="1568" actId="21"/>
          <ac:picMkLst>
            <pc:docMk/>
            <pc:sldMk cId="3436003790" sldId="362"/>
            <ac:picMk id="3" creationId="{F23BBF42-8DBC-E03A-682A-71B2F5CC2426}"/>
          </ac:picMkLst>
        </pc:picChg>
      </pc:sldChg>
      <pc:sldChg chg="addSp delSp modSp add del mod">
        <pc:chgData name="Martin Geiger (Psychology)" userId="8f06b308-1267-4aba-9ebb-7f4bffdc13c4" providerId="ADAL" clId="{D70886F7-6494-4699-AC17-9EDADE738AC5}" dt="2024-05-15T08:33:05.464" v="2363" actId="47"/>
        <pc:sldMkLst>
          <pc:docMk/>
          <pc:sldMk cId="1469838350" sldId="363"/>
        </pc:sldMkLst>
        <pc:picChg chg="add del mod">
          <ac:chgData name="Martin Geiger (Psychology)" userId="8f06b308-1267-4aba-9ebb-7f4bffdc13c4" providerId="ADAL" clId="{D70886F7-6494-4699-AC17-9EDADE738AC5}" dt="2024-05-13T17:31:23.205" v="84" actId="22"/>
          <ac:picMkLst>
            <pc:docMk/>
            <pc:sldMk cId="1469838350" sldId="363"/>
            <ac:picMk id="3" creationId="{6875EAA7-61F2-B928-180C-382F799C8F37}"/>
          </ac:picMkLst>
        </pc:picChg>
        <pc:picChg chg="add del">
          <ac:chgData name="Martin Geiger (Psychology)" userId="8f06b308-1267-4aba-9ebb-7f4bffdc13c4" providerId="ADAL" clId="{D70886F7-6494-4699-AC17-9EDADE738AC5}" dt="2024-05-15T06:15:55.829" v="1699" actId="21"/>
          <ac:picMkLst>
            <pc:docMk/>
            <pc:sldMk cId="1469838350" sldId="363"/>
            <ac:picMk id="5" creationId="{28D99C7A-7E65-920C-8396-940624EFD311}"/>
          </ac:picMkLst>
        </pc:picChg>
      </pc:sldChg>
      <pc:sldChg chg="addSp delSp modSp add del mod ord">
        <pc:chgData name="Martin Geiger (Psychology)" userId="8f06b308-1267-4aba-9ebb-7f4bffdc13c4" providerId="ADAL" clId="{D70886F7-6494-4699-AC17-9EDADE738AC5}" dt="2024-05-15T06:22:38.476" v="1764" actId="47"/>
        <pc:sldMkLst>
          <pc:docMk/>
          <pc:sldMk cId="1778650174" sldId="364"/>
        </pc:sldMkLst>
        <pc:picChg chg="add del mod modCrop">
          <ac:chgData name="Martin Geiger (Psychology)" userId="8f06b308-1267-4aba-9ebb-7f4bffdc13c4" providerId="ADAL" clId="{D70886F7-6494-4699-AC17-9EDADE738AC5}" dt="2024-05-15T05:57:19.607" v="1548" actId="21"/>
          <ac:picMkLst>
            <pc:docMk/>
            <pc:sldMk cId="1778650174" sldId="364"/>
            <ac:picMk id="3" creationId="{4DCA5E7D-F7B9-25F9-1A4D-0120C25E85D7}"/>
          </ac:picMkLst>
        </pc:picChg>
        <pc:picChg chg="del">
          <ac:chgData name="Martin Geiger (Psychology)" userId="8f06b308-1267-4aba-9ebb-7f4bffdc13c4" providerId="ADAL" clId="{D70886F7-6494-4699-AC17-9EDADE738AC5}" dt="2024-05-13T17:34:57.434" v="89" actId="478"/>
          <ac:picMkLst>
            <pc:docMk/>
            <pc:sldMk cId="1778650174" sldId="364"/>
            <ac:picMk id="5" creationId="{28D99C7A-7E65-920C-8396-940624EFD311}"/>
          </ac:picMkLst>
        </pc:picChg>
      </pc:sldChg>
      <pc:sldChg chg="addSp delSp add del mod ord">
        <pc:chgData name="Martin Geiger (Psychology)" userId="8f06b308-1267-4aba-9ebb-7f4bffdc13c4" providerId="ADAL" clId="{D70886F7-6494-4699-AC17-9EDADE738AC5}" dt="2024-05-15T06:22:38.210" v="1763" actId="47"/>
        <pc:sldMkLst>
          <pc:docMk/>
          <pc:sldMk cId="1072729692" sldId="365"/>
        </pc:sldMkLst>
        <pc:picChg chg="add del">
          <ac:chgData name="Martin Geiger (Psychology)" userId="8f06b308-1267-4aba-9ebb-7f4bffdc13c4" providerId="ADAL" clId="{D70886F7-6494-4699-AC17-9EDADE738AC5}" dt="2024-05-15T05:59:25.940" v="1552" actId="21"/>
          <ac:picMkLst>
            <pc:docMk/>
            <pc:sldMk cId="1072729692" sldId="365"/>
            <ac:picMk id="3" creationId="{EDFFB7DE-E66E-0B5E-DDEF-25B50F50EC79}"/>
          </ac:picMkLst>
        </pc:picChg>
      </pc:sldChg>
      <pc:sldChg chg="addSp add del mod ord modTransition">
        <pc:chgData name="Martin Geiger (Psychology)" userId="8f06b308-1267-4aba-9ebb-7f4bffdc13c4" providerId="ADAL" clId="{D70886F7-6494-4699-AC17-9EDADE738AC5}" dt="2024-05-15T05:47:09.013" v="1426" actId="47"/>
        <pc:sldMkLst>
          <pc:docMk/>
          <pc:sldMk cId="2330093201" sldId="366"/>
        </pc:sldMkLst>
        <pc:picChg chg="add">
          <ac:chgData name="Martin Geiger (Psychology)" userId="8f06b308-1267-4aba-9ebb-7f4bffdc13c4" providerId="ADAL" clId="{D70886F7-6494-4699-AC17-9EDADE738AC5}" dt="2024-05-13T17:44:12.487" v="121" actId="22"/>
          <ac:picMkLst>
            <pc:docMk/>
            <pc:sldMk cId="2330093201" sldId="366"/>
            <ac:picMk id="3" creationId="{4DED09C3-C2A8-9CD2-32A9-8EC94AD65CFD}"/>
          </ac:picMkLst>
        </pc:picChg>
      </pc:sldChg>
      <pc:sldChg chg="addSp delSp add del mod ord">
        <pc:chgData name="Martin Geiger (Psychology)" userId="8f06b308-1267-4aba-9ebb-7f4bffdc13c4" providerId="ADAL" clId="{D70886F7-6494-4699-AC17-9EDADE738AC5}" dt="2024-05-15T05:47:10.187" v="1427" actId="47"/>
        <pc:sldMkLst>
          <pc:docMk/>
          <pc:sldMk cId="3157556131" sldId="367"/>
        </pc:sldMkLst>
        <pc:picChg chg="add del">
          <ac:chgData name="Martin Geiger (Psychology)" userId="8f06b308-1267-4aba-9ebb-7f4bffdc13c4" providerId="ADAL" clId="{D70886F7-6494-4699-AC17-9EDADE738AC5}" dt="2024-05-15T05:45:51.795" v="1410" actId="21"/>
          <ac:picMkLst>
            <pc:docMk/>
            <pc:sldMk cId="3157556131" sldId="367"/>
            <ac:picMk id="3" creationId="{8E91079C-E5A2-48CF-B0CB-B61B95EEF08D}"/>
          </ac:picMkLst>
        </pc:picChg>
      </pc:sldChg>
      <pc:sldChg chg="modSp del mod ord modShow">
        <pc:chgData name="Martin Geiger (Psychology)" userId="8f06b308-1267-4aba-9ebb-7f4bffdc13c4" providerId="ADAL" clId="{D70886F7-6494-4699-AC17-9EDADE738AC5}" dt="2024-05-15T08:31:55.412" v="2350" actId="47"/>
        <pc:sldMkLst>
          <pc:docMk/>
          <pc:sldMk cId="783368005" sldId="368"/>
        </pc:sldMkLst>
        <pc:picChg chg="mod">
          <ac:chgData name="Martin Geiger (Psychology)" userId="8f06b308-1267-4aba-9ebb-7f4bffdc13c4" providerId="ADAL" clId="{D70886F7-6494-4699-AC17-9EDADE738AC5}" dt="2024-05-15T04:15:17.761" v="459" actId="14100"/>
          <ac:picMkLst>
            <pc:docMk/>
            <pc:sldMk cId="783368005" sldId="368"/>
            <ac:picMk id="3" creationId="{814061E1-7BFF-490B-E06F-7BD306FB55A8}"/>
          </ac:picMkLst>
        </pc:picChg>
        <pc:picChg chg="mod">
          <ac:chgData name="Martin Geiger (Psychology)" userId="8f06b308-1267-4aba-9ebb-7f4bffdc13c4" providerId="ADAL" clId="{D70886F7-6494-4699-AC17-9EDADE738AC5}" dt="2024-05-15T04:15:17.761" v="459" actId="14100"/>
          <ac:picMkLst>
            <pc:docMk/>
            <pc:sldMk cId="783368005" sldId="368"/>
            <ac:picMk id="5" creationId="{B90A56EA-8422-5285-7990-1406A56E3456}"/>
          </ac:picMkLst>
        </pc:picChg>
        <pc:picChg chg="mod">
          <ac:chgData name="Martin Geiger (Psychology)" userId="8f06b308-1267-4aba-9ebb-7f4bffdc13c4" providerId="ADAL" clId="{D70886F7-6494-4699-AC17-9EDADE738AC5}" dt="2024-05-15T04:15:17.761" v="459" actId="14100"/>
          <ac:picMkLst>
            <pc:docMk/>
            <pc:sldMk cId="783368005" sldId="368"/>
            <ac:picMk id="9" creationId="{68840EF4-0C40-B69B-3780-ABFFFA1C0316}"/>
          </ac:picMkLst>
        </pc:picChg>
      </pc:sldChg>
      <pc:sldChg chg="del mod modShow">
        <pc:chgData name="Martin Geiger (Psychology)" userId="8f06b308-1267-4aba-9ebb-7f4bffdc13c4" providerId="ADAL" clId="{D70886F7-6494-4699-AC17-9EDADE738AC5}" dt="2024-05-15T08:31:56.355" v="2351" actId="47"/>
        <pc:sldMkLst>
          <pc:docMk/>
          <pc:sldMk cId="3444630012" sldId="369"/>
        </pc:sldMkLst>
      </pc:sldChg>
      <pc:sldChg chg="addSp delSp modSp mod modTransition">
        <pc:chgData name="Martin Geiger (Psychology)" userId="8f06b308-1267-4aba-9ebb-7f4bffdc13c4" providerId="ADAL" clId="{D70886F7-6494-4699-AC17-9EDADE738AC5}" dt="2024-05-15T07:01:18.786" v="2137" actId="1076"/>
        <pc:sldMkLst>
          <pc:docMk/>
          <pc:sldMk cId="3300926598" sldId="370"/>
        </pc:sldMkLst>
        <pc:spChg chg="add del mod">
          <ac:chgData name="Martin Geiger (Psychology)" userId="8f06b308-1267-4aba-9ebb-7f4bffdc13c4" providerId="ADAL" clId="{D70886F7-6494-4699-AC17-9EDADE738AC5}" dt="2024-05-15T04:32:40.108" v="608" actId="478"/>
          <ac:spMkLst>
            <pc:docMk/>
            <pc:sldMk cId="3300926598" sldId="370"/>
            <ac:spMk id="4" creationId="{60F06DB2-6592-A935-3D6F-7149E532A078}"/>
          </ac:spMkLst>
        </pc:spChg>
        <pc:spChg chg="add mod">
          <ac:chgData name="Martin Geiger (Psychology)" userId="8f06b308-1267-4aba-9ebb-7f4bffdc13c4" providerId="ADAL" clId="{D70886F7-6494-4699-AC17-9EDADE738AC5}" dt="2024-05-15T04:33:08.049" v="620" actId="1076"/>
          <ac:spMkLst>
            <pc:docMk/>
            <pc:sldMk cId="3300926598" sldId="370"/>
            <ac:spMk id="7" creationId="{E115B832-5E39-576B-242E-5373697FDE2F}"/>
          </ac:spMkLst>
        </pc:spChg>
        <pc:spChg chg="add mod ord">
          <ac:chgData name="Martin Geiger (Psychology)" userId="8f06b308-1267-4aba-9ebb-7f4bffdc13c4" providerId="ADAL" clId="{D70886F7-6494-4699-AC17-9EDADE738AC5}" dt="2024-05-15T07:01:12.268" v="2136" actId="1076"/>
          <ac:spMkLst>
            <pc:docMk/>
            <pc:sldMk cId="3300926598" sldId="370"/>
            <ac:spMk id="12" creationId="{C81CEC04-4676-CEF4-A097-7886F28F38A6}"/>
          </ac:spMkLst>
        </pc:spChg>
        <pc:spChg chg="add mod ord">
          <ac:chgData name="Martin Geiger (Psychology)" userId="8f06b308-1267-4aba-9ebb-7f4bffdc13c4" providerId="ADAL" clId="{D70886F7-6494-4699-AC17-9EDADE738AC5}" dt="2024-05-15T07:01:18.786" v="2137" actId="1076"/>
          <ac:spMkLst>
            <pc:docMk/>
            <pc:sldMk cId="3300926598" sldId="370"/>
            <ac:spMk id="14" creationId="{82F32949-4A44-4710-8849-D2FFBCE2D947}"/>
          </ac:spMkLst>
        </pc:spChg>
        <pc:spChg chg="del">
          <ac:chgData name="Martin Geiger (Psychology)" userId="8f06b308-1267-4aba-9ebb-7f4bffdc13c4" providerId="ADAL" clId="{D70886F7-6494-4699-AC17-9EDADE738AC5}" dt="2024-05-15T04:32:43.666" v="611" actId="478"/>
          <ac:spMkLst>
            <pc:docMk/>
            <pc:sldMk cId="3300926598" sldId="370"/>
            <ac:spMk id="18" creationId="{AF291CD3-1420-0351-767B-2C55339C02DA}"/>
          </ac:spMkLst>
        </pc:spChg>
        <pc:spChg chg="del">
          <ac:chgData name="Martin Geiger (Psychology)" userId="8f06b308-1267-4aba-9ebb-7f4bffdc13c4" providerId="ADAL" clId="{D70886F7-6494-4699-AC17-9EDADE738AC5}" dt="2024-05-15T04:32:45.109" v="612" actId="478"/>
          <ac:spMkLst>
            <pc:docMk/>
            <pc:sldMk cId="3300926598" sldId="370"/>
            <ac:spMk id="19" creationId="{E4766370-F10F-0F50-5645-008622D8C6B5}"/>
          </ac:spMkLst>
        </pc:spChg>
        <pc:spChg chg="del mod">
          <ac:chgData name="Martin Geiger (Psychology)" userId="8f06b308-1267-4aba-9ebb-7f4bffdc13c4" providerId="ADAL" clId="{D70886F7-6494-4699-AC17-9EDADE738AC5}" dt="2024-05-15T04:32:42.093" v="610" actId="478"/>
          <ac:spMkLst>
            <pc:docMk/>
            <pc:sldMk cId="3300926598" sldId="370"/>
            <ac:spMk id="21" creationId="{89657A07-7100-13E4-6C7C-4BDABF26E960}"/>
          </ac:spMkLst>
        </pc:spChg>
        <pc:spChg chg="mod">
          <ac:chgData name="Martin Geiger (Psychology)" userId="8f06b308-1267-4aba-9ebb-7f4bffdc13c4" providerId="ADAL" clId="{D70886F7-6494-4699-AC17-9EDADE738AC5}" dt="2024-05-15T04:33:15.414" v="622" actId="1076"/>
          <ac:spMkLst>
            <pc:docMk/>
            <pc:sldMk cId="3300926598" sldId="370"/>
            <ac:spMk id="22" creationId="{FC709881-FC4C-6A2B-4AD2-5A59F0353F7C}"/>
          </ac:spMkLst>
        </pc:spChg>
        <pc:spChg chg="del mod">
          <ac:chgData name="Martin Geiger (Psychology)" userId="8f06b308-1267-4aba-9ebb-7f4bffdc13c4" providerId="ADAL" clId="{D70886F7-6494-4699-AC17-9EDADE738AC5}" dt="2024-05-15T04:33:09.746" v="621" actId="478"/>
          <ac:spMkLst>
            <pc:docMk/>
            <pc:sldMk cId="3300926598" sldId="370"/>
            <ac:spMk id="23" creationId="{6E9D34EA-1C36-8C06-FE4E-DE41FFC7A4CC}"/>
          </ac:spMkLst>
        </pc:spChg>
        <pc:picChg chg="del">
          <ac:chgData name="Martin Geiger (Psychology)" userId="8f06b308-1267-4aba-9ebb-7f4bffdc13c4" providerId="ADAL" clId="{D70886F7-6494-4699-AC17-9EDADE738AC5}" dt="2024-05-15T04:32:38.006" v="606" actId="478"/>
          <ac:picMkLst>
            <pc:docMk/>
            <pc:sldMk cId="3300926598" sldId="370"/>
            <ac:picMk id="3" creationId="{7734E76B-9C4C-EFA2-4BAC-DFEA6DC5ECE9}"/>
          </ac:picMkLst>
        </pc:picChg>
        <pc:picChg chg="del">
          <ac:chgData name="Martin Geiger (Psychology)" userId="8f06b308-1267-4aba-9ebb-7f4bffdc13c4" providerId="ADAL" clId="{D70886F7-6494-4699-AC17-9EDADE738AC5}" dt="2024-05-15T04:32:39.481" v="607" actId="478"/>
          <ac:picMkLst>
            <pc:docMk/>
            <pc:sldMk cId="3300926598" sldId="370"/>
            <ac:picMk id="5" creationId="{1A098FD5-D2FA-2040-26A5-45AB7A69723F}"/>
          </ac:picMkLst>
        </pc:picChg>
        <pc:picChg chg="add mod ord">
          <ac:chgData name="Martin Geiger (Psychology)" userId="8f06b308-1267-4aba-9ebb-7f4bffdc13c4" providerId="ADAL" clId="{D70886F7-6494-4699-AC17-9EDADE738AC5}" dt="2024-05-15T07:01:18.786" v="2137" actId="1076"/>
          <ac:picMkLst>
            <pc:docMk/>
            <pc:sldMk cId="3300926598" sldId="370"/>
            <ac:picMk id="8" creationId="{0427F60F-ADCD-A3F8-4CBF-F0B2F65A1476}"/>
          </ac:picMkLst>
        </pc:picChg>
        <pc:picChg chg="del">
          <ac:chgData name="Martin Geiger (Psychology)" userId="8f06b308-1267-4aba-9ebb-7f4bffdc13c4" providerId="ADAL" clId="{D70886F7-6494-4699-AC17-9EDADE738AC5}" dt="2024-05-15T04:32:37.620" v="605" actId="478"/>
          <ac:picMkLst>
            <pc:docMk/>
            <pc:sldMk cId="3300926598" sldId="370"/>
            <ac:picMk id="9" creationId="{2CD88E05-28E7-9702-64B4-A9AF527C931A}"/>
          </ac:picMkLst>
        </pc:picChg>
        <pc:picChg chg="add mod ord">
          <ac:chgData name="Martin Geiger (Psychology)" userId="8f06b308-1267-4aba-9ebb-7f4bffdc13c4" providerId="ADAL" clId="{D70886F7-6494-4699-AC17-9EDADE738AC5}" dt="2024-05-15T07:01:12.268" v="2136" actId="1076"/>
          <ac:picMkLst>
            <pc:docMk/>
            <pc:sldMk cId="3300926598" sldId="370"/>
            <ac:picMk id="10" creationId="{7C17A55D-6AE5-81DA-1485-13236FB82F80}"/>
          </ac:picMkLst>
        </pc:picChg>
        <pc:picChg chg="del">
          <ac:chgData name="Martin Geiger (Psychology)" userId="8f06b308-1267-4aba-9ebb-7f4bffdc13c4" providerId="ADAL" clId="{D70886F7-6494-4699-AC17-9EDADE738AC5}" dt="2024-05-15T04:32:37.145" v="604" actId="478"/>
          <ac:picMkLst>
            <pc:docMk/>
            <pc:sldMk cId="3300926598" sldId="370"/>
            <ac:picMk id="13" creationId="{0D7F8453-69F4-6EE9-CC6F-BEF87D71A1E0}"/>
          </ac:picMkLst>
        </pc:picChg>
        <pc:picChg chg="del">
          <ac:chgData name="Martin Geiger (Psychology)" userId="8f06b308-1267-4aba-9ebb-7f4bffdc13c4" providerId="ADAL" clId="{D70886F7-6494-4699-AC17-9EDADE738AC5}" dt="2024-05-15T04:32:36.754" v="603" actId="478"/>
          <ac:picMkLst>
            <pc:docMk/>
            <pc:sldMk cId="3300926598" sldId="370"/>
            <ac:picMk id="15" creationId="{97F5304B-3180-7EFD-2F77-A262AC4FEAA7}"/>
          </ac:picMkLst>
        </pc:picChg>
      </pc:sldChg>
      <pc:sldChg chg="addSp delSp modSp mod modTransition">
        <pc:chgData name="Martin Geiger (Psychology)" userId="8f06b308-1267-4aba-9ebb-7f4bffdc13c4" providerId="ADAL" clId="{D70886F7-6494-4699-AC17-9EDADE738AC5}" dt="2024-05-15T07:20:01.181" v="2173" actId="1076"/>
        <pc:sldMkLst>
          <pc:docMk/>
          <pc:sldMk cId="924698747" sldId="371"/>
        </pc:sldMkLst>
        <pc:spChg chg="add mod">
          <ac:chgData name="Martin Geiger (Psychology)" userId="8f06b308-1267-4aba-9ebb-7f4bffdc13c4" providerId="ADAL" clId="{D70886F7-6494-4699-AC17-9EDADE738AC5}" dt="2024-05-15T04:21:18.146" v="493" actId="1076"/>
          <ac:spMkLst>
            <pc:docMk/>
            <pc:sldMk cId="924698747" sldId="371"/>
            <ac:spMk id="4" creationId="{B887097F-354A-7603-0690-962485B4CBB9}"/>
          </ac:spMkLst>
        </pc:spChg>
        <pc:spChg chg="mod">
          <ac:chgData name="Martin Geiger (Psychology)" userId="8f06b308-1267-4aba-9ebb-7f4bffdc13c4" providerId="ADAL" clId="{D70886F7-6494-4699-AC17-9EDADE738AC5}" dt="2024-05-15T07:20:01.181" v="2173" actId="1076"/>
          <ac:spMkLst>
            <pc:docMk/>
            <pc:sldMk cId="924698747" sldId="371"/>
            <ac:spMk id="10" creationId="{61F7047A-B7AA-C29B-3F67-60E5107598C9}"/>
          </ac:spMkLst>
        </pc:spChg>
        <pc:spChg chg="mod">
          <ac:chgData name="Martin Geiger (Psychology)" userId="8f06b308-1267-4aba-9ebb-7f4bffdc13c4" providerId="ADAL" clId="{D70886F7-6494-4699-AC17-9EDADE738AC5}" dt="2024-05-15T07:20:01.181" v="2173" actId="1076"/>
          <ac:spMkLst>
            <pc:docMk/>
            <pc:sldMk cId="924698747" sldId="371"/>
            <ac:spMk id="11" creationId="{6C0ED4B6-E55F-2413-7591-4A1ECBD1A5CE}"/>
          </ac:spMkLst>
        </pc:spChg>
        <pc:spChg chg="mod">
          <ac:chgData name="Martin Geiger (Psychology)" userId="8f06b308-1267-4aba-9ebb-7f4bffdc13c4" providerId="ADAL" clId="{D70886F7-6494-4699-AC17-9EDADE738AC5}" dt="2024-05-15T07:20:01.181" v="2173" actId="1076"/>
          <ac:spMkLst>
            <pc:docMk/>
            <pc:sldMk cId="924698747" sldId="371"/>
            <ac:spMk id="12" creationId="{A7A951FC-A9DF-6FB0-7412-258971FE9B11}"/>
          </ac:spMkLst>
        </pc:spChg>
        <pc:spChg chg="mod">
          <ac:chgData name="Martin Geiger (Psychology)" userId="8f06b308-1267-4aba-9ebb-7f4bffdc13c4" providerId="ADAL" clId="{D70886F7-6494-4699-AC17-9EDADE738AC5}" dt="2024-05-15T07:20:01.181" v="2173" actId="1076"/>
          <ac:spMkLst>
            <pc:docMk/>
            <pc:sldMk cId="924698747" sldId="371"/>
            <ac:spMk id="13" creationId="{8F9500FA-D5EA-6C2C-8232-46CC4E9AB628}"/>
          </ac:spMkLst>
        </pc:spChg>
        <pc:spChg chg="mod">
          <ac:chgData name="Martin Geiger (Psychology)" userId="8f06b308-1267-4aba-9ebb-7f4bffdc13c4" providerId="ADAL" clId="{D70886F7-6494-4699-AC17-9EDADE738AC5}" dt="2024-05-15T07:20:01.181" v="2173" actId="1076"/>
          <ac:spMkLst>
            <pc:docMk/>
            <pc:sldMk cId="924698747" sldId="371"/>
            <ac:spMk id="14" creationId="{347B54F5-D215-B359-65C1-9EE673AB2655}"/>
          </ac:spMkLst>
        </pc:spChg>
        <pc:spChg chg="add mod">
          <ac:chgData name="Martin Geiger (Psychology)" userId="8f06b308-1267-4aba-9ebb-7f4bffdc13c4" providerId="ADAL" clId="{D70886F7-6494-4699-AC17-9EDADE738AC5}" dt="2024-05-15T04:21:18.146" v="493" actId="1076"/>
          <ac:spMkLst>
            <pc:docMk/>
            <pc:sldMk cId="924698747" sldId="371"/>
            <ac:spMk id="15" creationId="{1EA3A2F6-0E38-E209-B7F4-89B71EA1751A}"/>
          </ac:spMkLst>
        </pc:spChg>
        <pc:spChg chg="add mod">
          <ac:chgData name="Martin Geiger (Psychology)" userId="8f06b308-1267-4aba-9ebb-7f4bffdc13c4" providerId="ADAL" clId="{D70886F7-6494-4699-AC17-9EDADE738AC5}" dt="2024-05-15T04:19:41.500" v="487" actId="1076"/>
          <ac:spMkLst>
            <pc:docMk/>
            <pc:sldMk cId="924698747" sldId="371"/>
            <ac:spMk id="16" creationId="{743B2E83-8833-4B5C-DAA5-E9B0592A46CD}"/>
          </ac:spMkLst>
        </pc:spChg>
        <pc:spChg chg="add mod">
          <ac:chgData name="Martin Geiger (Psychology)" userId="8f06b308-1267-4aba-9ebb-7f4bffdc13c4" providerId="ADAL" clId="{D70886F7-6494-4699-AC17-9EDADE738AC5}" dt="2024-05-15T04:21:24.927" v="496" actId="1076"/>
          <ac:spMkLst>
            <pc:docMk/>
            <pc:sldMk cId="924698747" sldId="371"/>
            <ac:spMk id="17" creationId="{668B7C97-C533-4A6E-E64C-DE880FD7140B}"/>
          </ac:spMkLst>
        </pc:spChg>
        <pc:spChg chg="add mod">
          <ac:chgData name="Martin Geiger (Psychology)" userId="8f06b308-1267-4aba-9ebb-7f4bffdc13c4" providerId="ADAL" clId="{D70886F7-6494-4699-AC17-9EDADE738AC5}" dt="2024-05-15T04:21:28.744" v="498" actId="1076"/>
          <ac:spMkLst>
            <pc:docMk/>
            <pc:sldMk cId="924698747" sldId="371"/>
            <ac:spMk id="18" creationId="{61AEAAED-6935-DFE9-2444-30B763F80561}"/>
          </ac:spMkLst>
        </pc:spChg>
        <pc:spChg chg="add mod">
          <ac:chgData name="Martin Geiger (Psychology)" userId="8f06b308-1267-4aba-9ebb-7f4bffdc13c4" providerId="ADAL" clId="{D70886F7-6494-4699-AC17-9EDADE738AC5}" dt="2024-05-15T04:21:27.259" v="497" actId="1076"/>
          <ac:spMkLst>
            <pc:docMk/>
            <pc:sldMk cId="924698747" sldId="371"/>
            <ac:spMk id="20" creationId="{BEFDD87C-BF63-A7AD-3AFD-3ADC1BDBCAC6}"/>
          </ac:spMkLst>
        </pc:spChg>
        <pc:spChg chg="add del mod">
          <ac:chgData name="Martin Geiger (Psychology)" userId="8f06b308-1267-4aba-9ebb-7f4bffdc13c4" providerId="ADAL" clId="{D70886F7-6494-4699-AC17-9EDADE738AC5}" dt="2024-05-15T04:20:49.935" v="490" actId="478"/>
          <ac:spMkLst>
            <pc:docMk/>
            <pc:sldMk cId="924698747" sldId="371"/>
            <ac:spMk id="32" creationId="{EBEA9623-B587-49E4-5E37-5D8162BE24C2}"/>
          </ac:spMkLst>
        </pc:spChg>
        <pc:spChg chg="add del mod">
          <ac:chgData name="Martin Geiger (Psychology)" userId="8f06b308-1267-4aba-9ebb-7f4bffdc13c4" providerId="ADAL" clId="{D70886F7-6494-4699-AC17-9EDADE738AC5}" dt="2024-05-15T04:20:49.935" v="490" actId="478"/>
          <ac:spMkLst>
            <pc:docMk/>
            <pc:sldMk cId="924698747" sldId="371"/>
            <ac:spMk id="33" creationId="{F5596622-4AF9-D8A3-5022-B6E766E8BC91}"/>
          </ac:spMkLst>
        </pc:spChg>
        <pc:spChg chg="add del mod">
          <ac:chgData name="Martin Geiger (Psychology)" userId="8f06b308-1267-4aba-9ebb-7f4bffdc13c4" providerId="ADAL" clId="{D70886F7-6494-4699-AC17-9EDADE738AC5}" dt="2024-05-15T04:20:49.935" v="490" actId="478"/>
          <ac:spMkLst>
            <pc:docMk/>
            <pc:sldMk cId="924698747" sldId="371"/>
            <ac:spMk id="34" creationId="{BA90B545-5455-174D-CB92-C40C6B1989C7}"/>
          </ac:spMkLst>
        </pc:spChg>
        <pc:spChg chg="add del mod">
          <ac:chgData name="Martin Geiger (Psychology)" userId="8f06b308-1267-4aba-9ebb-7f4bffdc13c4" providerId="ADAL" clId="{D70886F7-6494-4699-AC17-9EDADE738AC5}" dt="2024-05-15T04:20:49.935" v="490" actId="478"/>
          <ac:spMkLst>
            <pc:docMk/>
            <pc:sldMk cId="924698747" sldId="371"/>
            <ac:spMk id="35" creationId="{3D8BE501-BF10-A93B-B8CC-1D875CD96E24}"/>
          </ac:spMkLst>
        </pc:spChg>
        <pc:spChg chg="add mod">
          <ac:chgData name="Martin Geiger (Psychology)" userId="8f06b308-1267-4aba-9ebb-7f4bffdc13c4" providerId="ADAL" clId="{D70886F7-6494-4699-AC17-9EDADE738AC5}" dt="2024-05-15T04:21:12.776" v="492" actId="1076"/>
          <ac:spMkLst>
            <pc:docMk/>
            <pc:sldMk cId="924698747" sldId="371"/>
            <ac:spMk id="39" creationId="{A0916BFA-49BD-A96C-1E01-9038358A430A}"/>
          </ac:spMkLst>
        </pc:spChg>
        <pc:picChg chg="add mod">
          <ac:chgData name="Martin Geiger (Psychology)" userId="8f06b308-1267-4aba-9ebb-7f4bffdc13c4" providerId="ADAL" clId="{D70886F7-6494-4699-AC17-9EDADE738AC5}" dt="2024-05-15T04:21:22.011" v="495" actId="1076"/>
          <ac:picMkLst>
            <pc:docMk/>
            <pc:sldMk cId="924698747" sldId="371"/>
            <ac:picMk id="2" creationId="{CAC7174C-29F3-4651-FE4A-625695BB22FD}"/>
          </ac:picMkLst>
        </pc:picChg>
        <pc:picChg chg="mod">
          <ac:chgData name="Martin Geiger (Psychology)" userId="8f06b308-1267-4aba-9ebb-7f4bffdc13c4" providerId="ADAL" clId="{D70886F7-6494-4699-AC17-9EDADE738AC5}" dt="2024-05-15T07:20:01.181" v="2173" actId="1076"/>
          <ac:picMkLst>
            <pc:docMk/>
            <pc:sldMk cId="924698747" sldId="371"/>
            <ac:picMk id="3" creationId="{814061E1-7BFF-490B-E06F-7BD306FB55A8}"/>
          </ac:picMkLst>
        </pc:picChg>
        <pc:picChg chg="mod">
          <ac:chgData name="Martin Geiger (Psychology)" userId="8f06b308-1267-4aba-9ebb-7f4bffdc13c4" providerId="ADAL" clId="{D70886F7-6494-4699-AC17-9EDADE738AC5}" dt="2024-05-15T07:20:01.181" v="2173" actId="1076"/>
          <ac:picMkLst>
            <pc:docMk/>
            <pc:sldMk cId="924698747" sldId="371"/>
            <ac:picMk id="5" creationId="{B90A56EA-8422-5285-7990-1406A56E3456}"/>
          </ac:picMkLst>
        </pc:picChg>
        <pc:picChg chg="add mod">
          <ac:chgData name="Martin Geiger (Psychology)" userId="8f06b308-1267-4aba-9ebb-7f4bffdc13c4" providerId="ADAL" clId="{D70886F7-6494-4699-AC17-9EDADE738AC5}" dt="2024-05-15T04:21:18.146" v="493" actId="1076"/>
          <ac:picMkLst>
            <pc:docMk/>
            <pc:sldMk cId="924698747" sldId="371"/>
            <ac:picMk id="8" creationId="{BE9329EB-9486-2432-DCDC-96A65B595833}"/>
          </ac:picMkLst>
        </pc:picChg>
        <pc:picChg chg="mod">
          <ac:chgData name="Martin Geiger (Psychology)" userId="8f06b308-1267-4aba-9ebb-7f4bffdc13c4" providerId="ADAL" clId="{D70886F7-6494-4699-AC17-9EDADE738AC5}" dt="2024-05-15T07:20:01.181" v="2173" actId="1076"/>
          <ac:picMkLst>
            <pc:docMk/>
            <pc:sldMk cId="924698747" sldId="371"/>
            <ac:picMk id="9" creationId="{68840EF4-0C40-B69B-3780-ABFFFA1C0316}"/>
          </ac:picMkLst>
        </pc:picChg>
        <pc:picChg chg="mod">
          <ac:chgData name="Martin Geiger (Psychology)" userId="8f06b308-1267-4aba-9ebb-7f4bffdc13c4" providerId="ADAL" clId="{D70886F7-6494-4699-AC17-9EDADE738AC5}" dt="2024-05-15T07:20:01.181" v="2173" actId="1076"/>
          <ac:picMkLst>
            <pc:docMk/>
            <pc:sldMk cId="924698747" sldId="371"/>
            <ac:picMk id="19" creationId="{16F3B49C-E18C-CDBC-907C-529D77994A95}"/>
          </ac:picMkLst>
        </pc:picChg>
        <pc:picChg chg="mod">
          <ac:chgData name="Martin Geiger (Psychology)" userId="8f06b308-1267-4aba-9ebb-7f4bffdc13c4" providerId="ADAL" clId="{D70886F7-6494-4699-AC17-9EDADE738AC5}" dt="2024-05-15T07:20:01.181" v="2173" actId="1076"/>
          <ac:picMkLst>
            <pc:docMk/>
            <pc:sldMk cId="924698747" sldId="371"/>
            <ac:picMk id="21" creationId="{1239B961-C8DA-97C0-EED9-9BC4364A9B22}"/>
          </ac:picMkLst>
        </pc:picChg>
        <pc:picChg chg="add mod">
          <ac:chgData name="Martin Geiger (Psychology)" userId="8f06b308-1267-4aba-9ebb-7f4bffdc13c4" providerId="ADAL" clId="{D70886F7-6494-4699-AC17-9EDADE738AC5}" dt="2024-05-15T04:21:18.146" v="493" actId="1076"/>
          <ac:picMkLst>
            <pc:docMk/>
            <pc:sldMk cId="924698747" sldId="371"/>
            <ac:picMk id="22" creationId="{E89BB025-11D1-9D34-26D9-8B6494A00B36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23" creationId="{3D3F72A7-0681-2ACE-F686-869BF4C877EA}"/>
          </ac:picMkLst>
        </pc:picChg>
        <pc:picChg chg="add del mod">
          <ac:chgData name="Martin Geiger (Psychology)" userId="8f06b308-1267-4aba-9ebb-7f4bffdc13c4" providerId="ADAL" clId="{D70886F7-6494-4699-AC17-9EDADE738AC5}" dt="2024-05-15T04:20:51.948" v="491" actId="478"/>
          <ac:picMkLst>
            <pc:docMk/>
            <pc:sldMk cId="924698747" sldId="371"/>
            <ac:picMk id="27" creationId="{3B9A6F53-4FC5-A92B-D615-193B176CD0F8}"/>
          </ac:picMkLst>
        </pc:picChg>
        <pc:picChg chg="add del mod">
          <ac:chgData name="Martin Geiger (Psychology)" userId="8f06b308-1267-4aba-9ebb-7f4bffdc13c4" providerId="ADAL" clId="{D70886F7-6494-4699-AC17-9EDADE738AC5}" dt="2024-05-15T04:20:51.948" v="491" actId="478"/>
          <ac:picMkLst>
            <pc:docMk/>
            <pc:sldMk cId="924698747" sldId="371"/>
            <ac:picMk id="28" creationId="{ED3EA795-7102-2D13-EA5E-8DA112FA5236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29" creationId="{F00DF1F4-82A9-7517-7841-1DE1F0729784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30" creationId="{0FF351DD-9F36-8C16-188C-9CE3C11C2DA6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36" creationId="{12B60923-8E75-41D9-DBF8-4EC32A14F346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37" creationId="{766C9F81-EDCB-0DF1-B3BE-01BEABC27348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38" creationId="{88EF2777-55A7-6DBC-61B5-E36F7377B6A6}"/>
          </ac:picMkLst>
        </pc:picChg>
        <pc:cxnChg chg="add mod">
          <ac:chgData name="Martin Geiger (Psychology)" userId="8f06b308-1267-4aba-9ebb-7f4bffdc13c4" providerId="ADAL" clId="{D70886F7-6494-4699-AC17-9EDADE738AC5}" dt="2024-05-15T04:21:18.146" v="493" actId="1076"/>
          <ac:cxnSpMkLst>
            <pc:docMk/>
            <pc:sldMk cId="924698747" sldId="371"/>
            <ac:cxnSpMk id="7" creationId="{36906669-EF06-8FB5-BE54-B74E0DB18472}"/>
          </ac:cxnSpMkLst>
        </pc:cxnChg>
        <pc:cxnChg chg="add del mod">
          <ac:chgData name="Martin Geiger (Psychology)" userId="8f06b308-1267-4aba-9ebb-7f4bffdc13c4" providerId="ADAL" clId="{D70886F7-6494-4699-AC17-9EDADE738AC5}" dt="2024-05-15T04:20:49.935" v="490" actId="478"/>
          <ac:cxnSpMkLst>
            <pc:docMk/>
            <pc:sldMk cId="924698747" sldId="371"/>
            <ac:cxnSpMk id="24" creationId="{E514D01F-0D93-7FFB-14E7-5C206C44808F}"/>
          </ac:cxnSpMkLst>
        </pc:cxnChg>
        <pc:cxnChg chg="add del mod">
          <ac:chgData name="Martin Geiger (Psychology)" userId="8f06b308-1267-4aba-9ebb-7f4bffdc13c4" providerId="ADAL" clId="{D70886F7-6494-4699-AC17-9EDADE738AC5}" dt="2024-05-15T04:20:49.935" v="490" actId="478"/>
          <ac:cxnSpMkLst>
            <pc:docMk/>
            <pc:sldMk cId="924698747" sldId="371"/>
            <ac:cxnSpMk id="25" creationId="{448012A3-9EB2-BE5B-881E-92127567E3C7}"/>
          </ac:cxnSpMkLst>
        </pc:cxnChg>
        <pc:cxnChg chg="add del mod">
          <ac:chgData name="Martin Geiger (Psychology)" userId="8f06b308-1267-4aba-9ebb-7f4bffdc13c4" providerId="ADAL" clId="{D70886F7-6494-4699-AC17-9EDADE738AC5}" dt="2024-05-15T04:20:49.935" v="490" actId="478"/>
          <ac:cxnSpMkLst>
            <pc:docMk/>
            <pc:sldMk cId="924698747" sldId="371"/>
            <ac:cxnSpMk id="26" creationId="{A5039CF2-C28F-9A9B-513F-8D93E6F71954}"/>
          </ac:cxnSpMkLst>
        </pc:cxnChg>
        <pc:cxnChg chg="add del mod">
          <ac:chgData name="Martin Geiger (Psychology)" userId="8f06b308-1267-4aba-9ebb-7f4bffdc13c4" providerId="ADAL" clId="{D70886F7-6494-4699-AC17-9EDADE738AC5}" dt="2024-05-15T04:20:49.935" v="490" actId="478"/>
          <ac:cxnSpMkLst>
            <pc:docMk/>
            <pc:sldMk cId="924698747" sldId="371"/>
            <ac:cxnSpMk id="31" creationId="{BF8EC677-1D2A-C43F-F6D8-BF977DB7752B}"/>
          </ac:cxnSpMkLst>
        </pc:cxnChg>
      </pc:sldChg>
      <pc:sldChg chg="addSp delSp modSp mod modTransition">
        <pc:chgData name="Martin Geiger (Psychology)" userId="8f06b308-1267-4aba-9ebb-7f4bffdc13c4" providerId="ADAL" clId="{D70886F7-6494-4699-AC17-9EDADE738AC5}" dt="2024-05-15T06:46:11.329" v="1962" actId="404"/>
        <pc:sldMkLst>
          <pc:docMk/>
          <pc:sldMk cId="2286464297" sldId="372"/>
        </pc:sldMkLst>
        <pc:spChg chg="add del mod">
          <ac:chgData name="Martin Geiger (Psychology)" userId="8f06b308-1267-4aba-9ebb-7f4bffdc13c4" providerId="ADAL" clId="{D70886F7-6494-4699-AC17-9EDADE738AC5}" dt="2024-05-15T06:45:05.554" v="1931"/>
          <ac:spMkLst>
            <pc:docMk/>
            <pc:sldMk cId="2286464297" sldId="372"/>
            <ac:spMk id="2" creationId="{0C84709C-D40B-71C7-0468-A49E16897731}"/>
          </ac:spMkLst>
        </pc:spChg>
        <pc:spChg chg="mod">
          <ac:chgData name="Martin Geiger (Psychology)" userId="8f06b308-1267-4aba-9ebb-7f4bffdc13c4" providerId="ADAL" clId="{D70886F7-6494-4699-AC17-9EDADE738AC5}" dt="2024-05-15T06:46:11.329" v="1962" actId="404"/>
          <ac:spMkLst>
            <pc:docMk/>
            <pc:sldMk cId="2286464297" sldId="372"/>
            <ac:spMk id="6" creationId="{849075DF-A6E4-5C27-C979-E53BDE47B9BC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12" creationId="{A7A951FC-A9DF-6FB0-7412-258971FE9B11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13" creationId="{8F9500FA-D5EA-6C2C-8232-46CC4E9AB628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14" creationId="{347B54F5-D215-B359-65C1-9EE673AB2655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19" creationId="{C873411D-FD95-644C-E09D-06C65880C47F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20" creationId="{B71ED6C2-A3B3-676B-B354-1C97DC616B42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21" creationId="{CF4EBF15-ED2F-D70D-7EE6-5627357EB352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22" creationId="{54B302F6-D97A-ABF0-ADCD-27627FA99E8F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23" creationId="{48E2B779-D8FC-E3A2-58E5-D24E2F56BC79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24" creationId="{7004FB62-9FF8-9CAB-99EC-2C254B0A3DEA}"/>
          </ac:spMkLst>
        </pc:spChg>
        <pc:picChg chg="mod">
          <ac:chgData name="Martin Geiger (Psychology)" userId="8f06b308-1267-4aba-9ebb-7f4bffdc13c4" providerId="ADAL" clId="{D70886F7-6494-4699-AC17-9EDADE738AC5}" dt="2024-05-15T06:45:47.470" v="1960" actId="1076"/>
          <ac:picMkLst>
            <pc:docMk/>
            <pc:sldMk cId="2286464297" sldId="372"/>
            <ac:picMk id="8" creationId="{306C794A-9924-EC67-4817-CA4B1969F051}"/>
          </ac:picMkLst>
        </pc:picChg>
        <pc:picChg chg="mod">
          <ac:chgData name="Martin Geiger (Psychology)" userId="8f06b308-1267-4aba-9ebb-7f4bffdc13c4" providerId="ADAL" clId="{D70886F7-6494-4699-AC17-9EDADE738AC5}" dt="2024-05-15T06:45:47.470" v="1960" actId="1076"/>
          <ac:picMkLst>
            <pc:docMk/>
            <pc:sldMk cId="2286464297" sldId="372"/>
            <ac:picMk id="16" creationId="{4A9598D2-DA86-ABD0-AEE6-51FC69DDEBC0}"/>
          </ac:picMkLst>
        </pc:picChg>
        <pc:picChg chg="mod">
          <ac:chgData name="Martin Geiger (Psychology)" userId="8f06b308-1267-4aba-9ebb-7f4bffdc13c4" providerId="ADAL" clId="{D70886F7-6494-4699-AC17-9EDADE738AC5}" dt="2024-05-15T06:45:47.470" v="1960" actId="1076"/>
          <ac:picMkLst>
            <pc:docMk/>
            <pc:sldMk cId="2286464297" sldId="372"/>
            <ac:picMk id="18" creationId="{012D23DA-4061-F406-D543-74EB9C79BE1F}"/>
          </ac:picMkLst>
        </pc:picChg>
      </pc:sldChg>
      <pc:sldChg chg="addSp delSp modSp mod modTransition">
        <pc:chgData name="Martin Geiger (Psychology)" userId="8f06b308-1267-4aba-9ebb-7f4bffdc13c4" providerId="ADAL" clId="{D70886F7-6494-4699-AC17-9EDADE738AC5}" dt="2024-05-15T08:29:57.194" v="2341" actId="1076"/>
        <pc:sldMkLst>
          <pc:docMk/>
          <pc:sldMk cId="3434718550" sldId="373"/>
        </pc:sldMkLst>
        <pc:spChg chg="add del mod">
          <ac:chgData name="Martin Geiger (Psychology)" userId="8f06b308-1267-4aba-9ebb-7f4bffdc13c4" providerId="ADAL" clId="{D70886F7-6494-4699-AC17-9EDADE738AC5}" dt="2024-05-15T04:29:36.605" v="557" actId="478"/>
          <ac:spMkLst>
            <pc:docMk/>
            <pc:sldMk cId="3434718550" sldId="373"/>
            <ac:spMk id="2" creationId="{82589FE7-3168-48FD-15A8-B54F85E517CC}"/>
          </ac:spMkLst>
        </pc:spChg>
        <pc:spChg chg="add mod">
          <ac:chgData name="Martin Geiger (Psychology)" userId="8f06b308-1267-4aba-9ebb-7f4bffdc13c4" providerId="ADAL" clId="{D70886F7-6494-4699-AC17-9EDADE738AC5}" dt="2024-05-15T04:29:52.425" v="564" actId="14100"/>
          <ac:spMkLst>
            <pc:docMk/>
            <pc:sldMk cId="3434718550" sldId="373"/>
            <ac:spMk id="3" creationId="{38A1E2A5-42A6-91A9-3725-BC85D7CD84AA}"/>
          </ac:spMkLst>
        </pc:spChg>
        <pc:spChg chg="add mod">
          <ac:chgData name="Martin Geiger (Psychology)" userId="8f06b308-1267-4aba-9ebb-7f4bffdc13c4" providerId="ADAL" clId="{D70886F7-6494-4699-AC17-9EDADE738AC5}" dt="2024-05-15T06:47:21.585" v="2021"/>
          <ac:spMkLst>
            <pc:docMk/>
            <pc:sldMk cId="3434718550" sldId="373"/>
            <ac:spMk id="4" creationId="{4D3589AA-0315-8D98-0FFB-8942DDEE96DB}"/>
          </ac:spMkLst>
        </pc:spChg>
        <pc:spChg chg="del">
          <ac:chgData name="Martin Geiger (Psychology)" userId="8f06b308-1267-4aba-9ebb-7f4bffdc13c4" providerId="ADAL" clId="{D70886F7-6494-4699-AC17-9EDADE738AC5}" dt="2024-05-15T06:47:21.229" v="2020" actId="478"/>
          <ac:spMkLst>
            <pc:docMk/>
            <pc:sldMk cId="3434718550" sldId="373"/>
            <ac:spMk id="9" creationId="{F3BEF7AD-3D8D-B576-C304-C3D8355528C2}"/>
          </ac:spMkLst>
        </pc:spChg>
        <pc:graphicFrameChg chg="add del mod ord">
          <ac:chgData name="Martin Geiger (Psychology)" userId="8f06b308-1267-4aba-9ebb-7f4bffdc13c4" providerId="ADAL" clId="{D70886F7-6494-4699-AC17-9EDADE738AC5}" dt="2024-05-15T06:59:53.777" v="2126" actId="478"/>
          <ac:graphicFrameMkLst>
            <pc:docMk/>
            <pc:sldMk cId="3434718550" sldId="373"/>
            <ac:graphicFrameMk id="5" creationId="{625CB588-2C08-683B-4994-48F18DBB6E16}"/>
          </ac:graphicFrameMkLst>
        </pc:graphicFrameChg>
        <pc:graphicFrameChg chg="add del mod ord">
          <ac:chgData name="Martin Geiger (Psychology)" userId="8f06b308-1267-4aba-9ebb-7f4bffdc13c4" providerId="ADAL" clId="{D70886F7-6494-4699-AC17-9EDADE738AC5}" dt="2024-05-15T06:59:56.281" v="2128" actId="478"/>
          <ac:graphicFrameMkLst>
            <pc:docMk/>
            <pc:sldMk cId="3434718550" sldId="373"/>
            <ac:graphicFrameMk id="7" creationId="{3B1E1308-8293-DD15-0614-505FEC188068}"/>
          </ac:graphicFrameMkLst>
        </pc:graphicFrameChg>
        <pc:graphicFrameChg chg="add del mod ord">
          <ac:chgData name="Martin Geiger (Psychology)" userId="8f06b308-1267-4aba-9ebb-7f4bffdc13c4" providerId="ADAL" clId="{D70886F7-6494-4699-AC17-9EDADE738AC5}" dt="2024-05-15T06:59:55.080" v="2127" actId="478"/>
          <ac:graphicFrameMkLst>
            <pc:docMk/>
            <pc:sldMk cId="3434718550" sldId="373"/>
            <ac:graphicFrameMk id="8" creationId="{7A3F7997-766F-54F0-8EF4-5599B4C20C44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7:16.204" v="2326" actId="478"/>
          <ac:graphicFrameMkLst>
            <pc:docMk/>
            <pc:sldMk cId="3434718550" sldId="373"/>
            <ac:graphicFrameMk id="10" creationId="{74E0F3C1-0A97-0816-369C-CFAF4E78EEBF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6:59:25.328" v="2121" actId="1076"/>
          <ac:graphicFrameMkLst>
            <pc:docMk/>
            <pc:sldMk cId="3434718550" sldId="373"/>
            <ac:graphicFrameMk id="11" creationId="{B1812F1A-14DC-E5F7-E696-FA10B621DAE0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6:59:27.174" v="2123" actId="1076"/>
          <ac:graphicFrameMkLst>
            <pc:docMk/>
            <pc:sldMk cId="3434718550" sldId="373"/>
            <ac:graphicFrameMk id="12" creationId="{267E9C33-107E-DC62-4868-79F4D10D68EB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23.871" v="517" actId="478"/>
          <ac:graphicFrameMkLst>
            <pc:docMk/>
            <pc:sldMk cId="3434718550" sldId="373"/>
            <ac:graphicFrameMk id="13" creationId="{B14A756C-72DF-B470-8FA9-71FA09A08D79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23.871" v="517" actId="478"/>
          <ac:graphicFrameMkLst>
            <pc:docMk/>
            <pc:sldMk cId="3434718550" sldId="373"/>
            <ac:graphicFrameMk id="14" creationId="{B82EDEEF-C6BC-EFBF-E177-F444A2D17EC2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23.871" v="517" actId="478"/>
          <ac:graphicFrameMkLst>
            <pc:docMk/>
            <pc:sldMk cId="3434718550" sldId="373"/>
            <ac:graphicFrameMk id="15" creationId="{51DEECF9-82DE-A843-B3FD-9B56F1AFBDB7}"/>
          </ac:graphicFrameMkLst>
        </pc:graphicFrameChg>
        <pc:graphicFrameChg chg="add del mod modGraphic">
          <ac:chgData name="Martin Geiger (Psychology)" userId="8f06b308-1267-4aba-9ebb-7f4bffdc13c4" providerId="ADAL" clId="{D70886F7-6494-4699-AC17-9EDADE738AC5}" dt="2024-05-15T08:26:07.510" v="2320" actId="478"/>
          <ac:graphicFrameMkLst>
            <pc:docMk/>
            <pc:sldMk cId="3434718550" sldId="373"/>
            <ac:graphicFrameMk id="16" creationId="{77490D6E-2F64-1097-04EA-1069B6D634BA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7:16.204" v="2326" actId="478"/>
          <ac:graphicFrameMkLst>
            <pc:docMk/>
            <pc:sldMk cId="3434718550" sldId="373"/>
            <ac:graphicFrameMk id="17" creationId="{59191625-E340-366E-D399-2DE2A61192A8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6:59:22.787" v="2119" actId="1076"/>
          <ac:graphicFrameMkLst>
            <pc:docMk/>
            <pc:sldMk cId="3434718550" sldId="373"/>
            <ac:graphicFrameMk id="18" creationId="{C0DDC7F7-4690-CA2E-7AF0-4E05E2A25CAA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7:16.204" v="2326" actId="478"/>
          <ac:graphicFrameMkLst>
            <pc:docMk/>
            <pc:sldMk cId="3434718550" sldId="373"/>
            <ac:graphicFrameMk id="19" creationId="{6D9AD49C-EF7D-80C0-01AC-CC206CBB5913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8:51.251" v="2332" actId="478"/>
          <ac:graphicFrameMkLst>
            <pc:docMk/>
            <pc:sldMk cId="3434718550" sldId="373"/>
            <ac:graphicFrameMk id="20" creationId="{90FC62EE-ED2C-4B7C-A51E-686B40E4AC9C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8:51.251" v="2332" actId="478"/>
          <ac:graphicFrameMkLst>
            <pc:docMk/>
            <pc:sldMk cId="3434718550" sldId="373"/>
            <ac:graphicFrameMk id="23" creationId="{6FBDEB9B-FAA6-37B8-95E9-DD916392CAD8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8:51.251" v="2332" actId="478"/>
          <ac:graphicFrameMkLst>
            <pc:docMk/>
            <pc:sldMk cId="3434718550" sldId="373"/>
            <ac:graphicFrameMk id="24" creationId="{788CC088-A923-0725-4833-D66DB8A94CE1}"/>
          </ac:graphicFrameMkLst>
        </pc:graphicFrameChg>
        <pc:graphicFrameChg chg="add mod ord">
          <ac:chgData name="Martin Geiger (Psychology)" userId="8f06b308-1267-4aba-9ebb-7f4bffdc13c4" providerId="ADAL" clId="{D70886F7-6494-4699-AC17-9EDADE738AC5}" dt="2024-05-15T08:29:23.187" v="2337" actId="167"/>
          <ac:graphicFrameMkLst>
            <pc:docMk/>
            <pc:sldMk cId="3434718550" sldId="373"/>
            <ac:graphicFrameMk id="25" creationId="{C19B6FB0-D265-6884-C3F1-2F9B78E5841A}"/>
          </ac:graphicFrameMkLst>
        </pc:graphicFrameChg>
        <pc:graphicFrameChg chg="add mod ord">
          <ac:chgData name="Martin Geiger (Psychology)" userId="8f06b308-1267-4aba-9ebb-7f4bffdc13c4" providerId="ADAL" clId="{D70886F7-6494-4699-AC17-9EDADE738AC5}" dt="2024-05-15T08:29:23.187" v="2337" actId="167"/>
          <ac:graphicFrameMkLst>
            <pc:docMk/>
            <pc:sldMk cId="3434718550" sldId="373"/>
            <ac:graphicFrameMk id="27" creationId="{C259C78F-C030-A78C-3B30-93177BB615BD}"/>
          </ac:graphicFrameMkLst>
        </pc:graphicFrameChg>
        <pc:graphicFrameChg chg="add mod ord">
          <ac:chgData name="Martin Geiger (Psychology)" userId="8f06b308-1267-4aba-9ebb-7f4bffdc13c4" providerId="ADAL" clId="{D70886F7-6494-4699-AC17-9EDADE738AC5}" dt="2024-05-15T08:29:23.187" v="2337" actId="167"/>
          <ac:graphicFrameMkLst>
            <pc:docMk/>
            <pc:sldMk cId="3434718550" sldId="373"/>
            <ac:graphicFrameMk id="29" creationId="{42D0EC07-CACB-65F8-D901-4AB5C1BEA487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8:29:49.616" v="2340" actId="1076"/>
          <ac:graphicFrameMkLst>
            <pc:docMk/>
            <pc:sldMk cId="3434718550" sldId="373"/>
            <ac:graphicFrameMk id="31" creationId="{F797545C-F067-7243-4BB0-788BE40659AB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8:29:34.754" v="2339" actId="1076"/>
          <ac:graphicFrameMkLst>
            <pc:docMk/>
            <pc:sldMk cId="3434718550" sldId="373"/>
            <ac:graphicFrameMk id="32" creationId="{3E3632DB-F292-69D5-8740-8979438FE01E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8:29:57.194" v="2341" actId="1076"/>
          <ac:graphicFrameMkLst>
            <pc:docMk/>
            <pc:sldMk cId="3434718550" sldId="373"/>
            <ac:graphicFrameMk id="33" creationId="{ECEC5102-81E9-828C-8CDB-71627C0C18C0}"/>
          </ac:graphicFrameMkLst>
        </pc:graphicFrameChg>
        <pc:picChg chg="mod ord">
          <ac:chgData name="Martin Geiger (Psychology)" userId="8f06b308-1267-4aba-9ebb-7f4bffdc13c4" providerId="ADAL" clId="{D70886F7-6494-4699-AC17-9EDADE738AC5}" dt="2024-05-15T06:47:36.673" v="2024" actId="1076"/>
          <ac:picMkLst>
            <pc:docMk/>
            <pc:sldMk cId="3434718550" sldId="373"/>
            <ac:picMk id="26" creationId="{AAC29BC7-DBE2-C26C-CEAB-425FB1043FB6}"/>
          </ac:picMkLst>
        </pc:picChg>
      </pc:sldChg>
      <pc:sldChg chg="ord">
        <pc:chgData name="Martin Geiger (Psychology)" userId="8f06b308-1267-4aba-9ebb-7f4bffdc13c4" providerId="ADAL" clId="{D70886F7-6494-4699-AC17-9EDADE738AC5}" dt="2024-05-15T08:32:53.278" v="2362"/>
        <pc:sldMkLst>
          <pc:docMk/>
          <pc:sldMk cId="2009409512" sldId="374"/>
        </pc:sldMkLst>
      </pc:sldChg>
      <pc:sldChg chg="addSp delSp modSp mod modTransition">
        <pc:chgData name="Martin Geiger (Psychology)" userId="8f06b308-1267-4aba-9ebb-7f4bffdc13c4" providerId="ADAL" clId="{D70886F7-6494-4699-AC17-9EDADE738AC5}" dt="2024-05-15T08:56:34.468" v="2546" actId="478"/>
        <pc:sldMkLst>
          <pc:docMk/>
          <pc:sldMk cId="3603515175" sldId="375"/>
        </pc:sldMkLst>
        <pc:spChg chg="del">
          <ac:chgData name="Martin Geiger (Psychology)" userId="8f06b308-1267-4aba-9ebb-7f4bffdc13c4" providerId="ADAL" clId="{D70886F7-6494-4699-AC17-9EDADE738AC5}" dt="2024-05-15T07:56:00.744" v="2180" actId="478"/>
          <ac:spMkLst>
            <pc:docMk/>
            <pc:sldMk cId="3603515175" sldId="375"/>
            <ac:spMk id="2" creationId="{934EF4B8-1938-BC76-332B-EF6776FAF6F7}"/>
          </ac:spMkLst>
        </pc:spChg>
        <pc:spChg chg="add mod">
          <ac:chgData name="Martin Geiger (Psychology)" userId="8f06b308-1267-4aba-9ebb-7f4bffdc13c4" providerId="ADAL" clId="{D70886F7-6494-4699-AC17-9EDADE738AC5}" dt="2024-05-15T08:56:19.214" v="2542" actId="1076"/>
          <ac:spMkLst>
            <pc:docMk/>
            <pc:sldMk cId="3603515175" sldId="375"/>
            <ac:spMk id="13" creationId="{43752CF7-5A29-CC8A-FED1-6DC75F613D5E}"/>
          </ac:spMkLst>
        </pc:spChg>
        <pc:spChg chg="add mod">
          <ac:chgData name="Martin Geiger (Psychology)" userId="8f06b308-1267-4aba-9ebb-7f4bffdc13c4" providerId="ADAL" clId="{D70886F7-6494-4699-AC17-9EDADE738AC5}" dt="2024-05-15T08:56:16.746" v="2541" actId="1076"/>
          <ac:spMkLst>
            <pc:docMk/>
            <pc:sldMk cId="3603515175" sldId="375"/>
            <ac:spMk id="14" creationId="{98944C08-CFA7-794D-DFB6-CDBAA6AE7A36}"/>
          </ac:spMkLst>
        </pc:spChg>
        <pc:spChg chg="add mod">
          <ac:chgData name="Martin Geiger (Psychology)" userId="8f06b308-1267-4aba-9ebb-7f4bffdc13c4" providerId="ADAL" clId="{D70886F7-6494-4699-AC17-9EDADE738AC5}" dt="2024-05-15T08:56:32.901" v="2545" actId="1076"/>
          <ac:spMkLst>
            <pc:docMk/>
            <pc:sldMk cId="3603515175" sldId="375"/>
            <ac:spMk id="15" creationId="{9DA2B60F-27CA-CD7E-5D50-BDC4FA482DB7}"/>
          </ac:spMkLst>
        </pc:spChg>
        <pc:spChg chg="add mod">
          <ac:chgData name="Martin Geiger (Psychology)" userId="8f06b308-1267-4aba-9ebb-7f4bffdc13c4" providerId="ADAL" clId="{D70886F7-6494-4699-AC17-9EDADE738AC5}" dt="2024-05-15T08:56:23.590" v="2543" actId="1076"/>
          <ac:spMkLst>
            <pc:docMk/>
            <pc:sldMk cId="3603515175" sldId="375"/>
            <ac:spMk id="16" creationId="{EEB20142-DB97-51D3-2D90-CFCCD568A53E}"/>
          </ac:spMkLst>
        </pc:spChg>
        <pc:spChg chg="add mod">
          <ac:chgData name="Martin Geiger (Psychology)" userId="8f06b308-1267-4aba-9ebb-7f4bffdc13c4" providerId="ADAL" clId="{D70886F7-6494-4699-AC17-9EDADE738AC5}" dt="2024-05-15T08:56:25.973" v="2544" actId="1076"/>
          <ac:spMkLst>
            <pc:docMk/>
            <pc:sldMk cId="3603515175" sldId="375"/>
            <ac:spMk id="17" creationId="{74AFFD8D-C101-66E7-A955-9D7C0F50705F}"/>
          </ac:spMkLst>
        </pc:spChg>
        <pc:picChg chg="add del mod">
          <ac:chgData name="Martin Geiger (Psychology)" userId="8f06b308-1267-4aba-9ebb-7f4bffdc13c4" providerId="ADAL" clId="{D70886F7-6494-4699-AC17-9EDADE738AC5}" dt="2024-05-15T07:57:17.648" v="2192" actId="478"/>
          <ac:picMkLst>
            <pc:docMk/>
            <pc:sldMk cId="3603515175" sldId="375"/>
            <ac:picMk id="4" creationId="{BFAE6BD1-7CF7-8D09-BC2D-1D0194703E6F}"/>
          </ac:picMkLst>
        </pc:picChg>
        <pc:picChg chg="del">
          <ac:chgData name="Martin Geiger (Psychology)" userId="8f06b308-1267-4aba-9ebb-7f4bffdc13c4" providerId="ADAL" clId="{D70886F7-6494-4699-AC17-9EDADE738AC5}" dt="2024-05-15T07:55:54.308" v="2176" actId="478"/>
          <ac:picMkLst>
            <pc:docMk/>
            <pc:sldMk cId="3603515175" sldId="375"/>
            <ac:picMk id="5" creationId="{88A04BC6-977D-27D5-7F40-4DC69CA5E395}"/>
          </ac:picMkLst>
        </pc:picChg>
        <pc:picChg chg="add mod">
          <ac:chgData name="Martin Geiger (Psychology)" userId="8f06b308-1267-4aba-9ebb-7f4bffdc13c4" providerId="ADAL" clId="{D70886F7-6494-4699-AC17-9EDADE738AC5}" dt="2024-05-15T07:57:35.887" v="2197" actId="1076"/>
          <ac:picMkLst>
            <pc:docMk/>
            <pc:sldMk cId="3603515175" sldId="375"/>
            <ac:picMk id="7" creationId="{4FBC2CE0-D699-7AFD-EBD2-F70C8715B77C}"/>
          </ac:picMkLst>
        </pc:picChg>
        <pc:picChg chg="add del mod">
          <ac:chgData name="Martin Geiger (Psychology)" userId="8f06b308-1267-4aba-9ebb-7f4bffdc13c4" providerId="ADAL" clId="{D70886F7-6494-4699-AC17-9EDADE738AC5}" dt="2024-05-15T07:57:07.270" v="2188" actId="478"/>
          <ac:picMkLst>
            <pc:docMk/>
            <pc:sldMk cId="3603515175" sldId="375"/>
            <ac:picMk id="9" creationId="{5FF9B47B-5959-2565-407C-C2B8F1453E04}"/>
          </ac:picMkLst>
        </pc:picChg>
        <pc:picChg chg="add mod modCrop">
          <ac:chgData name="Martin Geiger (Psychology)" userId="8f06b308-1267-4aba-9ebb-7f4bffdc13c4" providerId="ADAL" clId="{D70886F7-6494-4699-AC17-9EDADE738AC5}" dt="2024-05-15T08:03:08.354" v="2210" actId="14100"/>
          <ac:picMkLst>
            <pc:docMk/>
            <pc:sldMk cId="3603515175" sldId="375"/>
            <ac:picMk id="11" creationId="{FA8CF980-C2AC-4FEF-690D-81AC69551700}"/>
          </ac:picMkLst>
        </pc:picChg>
        <pc:picChg chg="add del mod">
          <ac:chgData name="Martin Geiger (Psychology)" userId="8f06b308-1267-4aba-9ebb-7f4bffdc13c4" providerId="ADAL" clId="{D70886F7-6494-4699-AC17-9EDADE738AC5}" dt="2024-05-15T08:56:34.468" v="2546" actId="478"/>
          <ac:picMkLst>
            <pc:docMk/>
            <pc:sldMk cId="3603515175" sldId="375"/>
            <ac:picMk id="12" creationId="{89EFA164-6FE3-7DD9-0D15-5601B39DD1E9}"/>
          </ac:picMkLst>
        </pc:picChg>
      </pc:sldChg>
      <pc:sldChg chg="del">
        <pc:chgData name="Martin Geiger (Psychology)" userId="8f06b308-1267-4aba-9ebb-7f4bffdc13c4" providerId="ADAL" clId="{D70886F7-6494-4699-AC17-9EDADE738AC5}" dt="2024-05-15T05:37:41.129" v="1358" actId="47"/>
        <pc:sldMkLst>
          <pc:docMk/>
          <pc:sldMk cId="2519020472" sldId="376"/>
        </pc:sldMkLst>
      </pc:sldChg>
      <pc:sldChg chg="addSp delSp modSp add mod modTransition">
        <pc:chgData name="Martin Geiger (Psychology)" userId="8f06b308-1267-4aba-9ebb-7f4bffdc13c4" providerId="ADAL" clId="{D70886F7-6494-4699-AC17-9EDADE738AC5}" dt="2024-05-15T08:37:44.957" v="2406" actId="20577"/>
        <pc:sldMkLst>
          <pc:docMk/>
          <pc:sldMk cId="4177435627" sldId="377"/>
        </pc:sldMkLst>
        <pc:spChg chg="mod ord">
          <ac:chgData name="Martin Geiger (Psychology)" userId="8f06b308-1267-4aba-9ebb-7f4bffdc13c4" providerId="ADAL" clId="{D70886F7-6494-4699-AC17-9EDADE738AC5}" dt="2024-05-15T08:17:21.527" v="2306" actId="166"/>
          <ac:spMkLst>
            <pc:docMk/>
            <pc:sldMk cId="4177435627" sldId="377"/>
            <ac:spMk id="8" creationId="{0FDDB5D4-92A9-A2B6-2EA0-2156EE94B7DD}"/>
          </ac:spMkLst>
        </pc:spChg>
        <pc:spChg chg="mod ord">
          <ac:chgData name="Martin Geiger (Psychology)" userId="8f06b308-1267-4aba-9ebb-7f4bffdc13c4" providerId="ADAL" clId="{D70886F7-6494-4699-AC17-9EDADE738AC5}" dt="2024-05-15T08:17:21.527" v="2306" actId="166"/>
          <ac:spMkLst>
            <pc:docMk/>
            <pc:sldMk cId="4177435627" sldId="377"/>
            <ac:spMk id="12" creationId="{18074568-2C5B-FA56-56A3-0D0C64A4071C}"/>
          </ac:spMkLst>
        </pc:spChg>
        <pc:spChg chg="del mod ord">
          <ac:chgData name="Martin Geiger (Psychology)" userId="8f06b308-1267-4aba-9ebb-7f4bffdc13c4" providerId="ADAL" clId="{D70886F7-6494-4699-AC17-9EDADE738AC5}" dt="2024-05-15T04:53:01.711" v="918" actId="478"/>
          <ac:spMkLst>
            <pc:docMk/>
            <pc:sldMk cId="4177435627" sldId="377"/>
            <ac:spMk id="13" creationId="{D029BC46-B6D7-A543-3CFB-8A5FBA8400CE}"/>
          </ac:spMkLst>
        </pc:spChg>
        <pc:spChg chg="mod ord">
          <ac:chgData name="Martin Geiger (Psychology)" userId="8f06b308-1267-4aba-9ebb-7f4bffdc13c4" providerId="ADAL" clId="{D70886F7-6494-4699-AC17-9EDADE738AC5}" dt="2024-05-15T08:37:43.128" v="2405" actId="20577"/>
          <ac:spMkLst>
            <pc:docMk/>
            <pc:sldMk cId="4177435627" sldId="377"/>
            <ac:spMk id="14" creationId="{B24B3C00-8C42-BD93-A998-288BE5E53985}"/>
          </ac:spMkLst>
        </pc:spChg>
        <pc:spChg chg="mod ord">
          <ac:chgData name="Martin Geiger (Psychology)" userId="8f06b308-1267-4aba-9ebb-7f4bffdc13c4" providerId="ADAL" clId="{D70886F7-6494-4699-AC17-9EDADE738AC5}" dt="2024-05-15T08:37:44.957" v="2406" actId="20577"/>
          <ac:spMkLst>
            <pc:docMk/>
            <pc:sldMk cId="4177435627" sldId="377"/>
            <ac:spMk id="15" creationId="{5FDB12EB-121D-096E-69C2-E4F6035C03B3}"/>
          </ac:spMkLst>
        </pc:spChg>
        <pc:spChg chg="mod ord">
          <ac:chgData name="Martin Geiger (Psychology)" userId="8f06b308-1267-4aba-9ebb-7f4bffdc13c4" providerId="ADAL" clId="{D70886F7-6494-4699-AC17-9EDADE738AC5}" dt="2024-05-15T08:17:21.527" v="2306" actId="166"/>
          <ac:spMkLst>
            <pc:docMk/>
            <pc:sldMk cId="4177435627" sldId="377"/>
            <ac:spMk id="18" creationId="{8FCCF35D-6E17-6605-5CC7-4F60782E6BDA}"/>
          </ac:spMkLst>
        </pc:spChg>
        <pc:spChg chg="mod ord">
          <ac:chgData name="Martin Geiger (Psychology)" userId="8f06b308-1267-4aba-9ebb-7f4bffdc13c4" providerId="ADAL" clId="{D70886F7-6494-4699-AC17-9EDADE738AC5}" dt="2024-05-15T08:17:21.527" v="2306" actId="166"/>
          <ac:spMkLst>
            <pc:docMk/>
            <pc:sldMk cId="4177435627" sldId="377"/>
            <ac:spMk id="19" creationId="{2627B8E4-164F-4E39-AA72-2DDF21728D44}"/>
          </ac:spMkLst>
        </pc:spChg>
        <pc:spChg chg="add mod">
          <ac:chgData name="Martin Geiger (Psychology)" userId="8f06b308-1267-4aba-9ebb-7f4bffdc13c4" providerId="ADAL" clId="{D70886F7-6494-4699-AC17-9EDADE738AC5}" dt="2024-05-15T06:33:11.849" v="1897" actId="207"/>
          <ac:spMkLst>
            <pc:docMk/>
            <pc:sldMk cId="4177435627" sldId="377"/>
            <ac:spMk id="28" creationId="{E69B537C-9B13-A384-7720-60A024B6F026}"/>
          </ac:spMkLst>
        </pc:spChg>
        <pc:spChg chg="add mod">
          <ac:chgData name="Martin Geiger (Psychology)" userId="8f06b308-1267-4aba-9ebb-7f4bffdc13c4" providerId="ADAL" clId="{D70886F7-6494-4699-AC17-9EDADE738AC5}" dt="2024-05-15T04:53:02.887" v="919"/>
          <ac:spMkLst>
            <pc:docMk/>
            <pc:sldMk cId="4177435627" sldId="377"/>
            <ac:spMk id="29" creationId="{CD9DD638-8F34-2802-9138-C3C61274BC56}"/>
          </ac:spMkLst>
        </pc:spChg>
        <pc:spChg chg="add del mod">
          <ac:chgData name="Martin Geiger (Psychology)" userId="8f06b308-1267-4aba-9ebb-7f4bffdc13c4" providerId="ADAL" clId="{D70886F7-6494-4699-AC17-9EDADE738AC5}" dt="2024-05-15T04:53:15.249" v="922" actId="478"/>
          <ac:spMkLst>
            <pc:docMk/>
            <pc:sldMk cId="4177435627" sldId="377"/>
            <ac:spMk id="30" creationId="{8F75A229-42A4-2CAD-6F59-387FF326E067}"/>
          </ac:spMkLst>
        </pc:spChg>
        <pc:spChg chg="add del mod">
          <ac:chgData name="Martin Geiger (Psychology)" userId="8f06b308-1267-4aba-9ebb-7f4bffdc13c4" providerId="ADAL" clId="{D70886F7-6494-4699-AC17-9EDADE738AC5}" dt="2024-05-15T04:53:15.249" v="922" actId="478"/>
          <ac:spMkLst>
            <pc:docMk/>
            <pc:sldMk cId="4177435627" sldId="377"/>
            <ac:spMk id="31" creationId="{266439A4-2BF9-3961-0DE2-45AC1E936C0B}"/>
          </ac:spMkLst>
        </pc:spChg>
        <pc:spChg chg="add del mod">
          <ac:chgData name="Martin Geiger (Psychology)" userId="8f06b308-1267-4aba-9ebb-7f4bffdc13c4" providerId="ADAL" clId="{D70886F7-6494-4699-AC17-9EDADE738AC5}" dt="2024-05-15T04:53:15.249" v="922" actId="478"/>
          <ac:spMkLst>
            <pc:docMk/>
            <pc:sldMk cId="4177435627" sldId="377"/>
            <ac:spMk id="32" creationId="{1BB9CE71-D003-C21C-38B8-7C9BC2F52FCA}"/>
          </ac:spMkLst>
        </pc:spChg>
        <pc:spChg chg="add del mod">
          <ac:chgData name="Martin Geiger (Psychology)" userId="8f06b308-1267-4aba-9ebb-7f4bffdc13c4" providerId="ADAL" clId="{D70886F7-6494-4699-AC17-9EDADE738AC5}" dt="2024-05-15T04:53:15.249" v="922" actId="478"/>
          <ac:spMkLst>
            <pc:docMk/>
            <pc:sldMk cId="4177435627" sldId="377"/>
            <ac:spMk id="33" creationId="{DA501CC7-8BBA-9940-2698-9849596C3FD9}"/>
          </ac:spMkLst>
        </pc:spChg>
        <pc:spChg chg="add mod">
          <ac:chgData name="Martin Geiger (Psychology)" userId="8f06b308-1267-4aba-9ebb-7f4bffdc13c4" providerId="ADAL" clId="{D70886F7-6494-4699-AC17-9EDADE738AC5}" dt="2024-05-15T06:29:20.325" v="1845" actId="14100"/>
          <ac:spMkLst>
            <pc:docMk/>
            <pc:sldMk cId="4177435627" sldId="377"/>
            <ac:spMk id="35" creationId="{249F4AFD-8061-8B11-4116-99FCA2659EE0}"/>
          </ac:spMkLst>
        </pc:spChg>
        <pc:graphicFrameChg chg="add mod">
          <ac:chgData name="Martin Geiger (Psychology)" userId="8f06b308-1267-4aba-9ebb-7f4bffdc13c4" providerId="ADAL" clId="{D70886F7-6494-4699-AC17-9EDADE738AC5}" dt="2024-05-15T04:53:02.887" v="919"/>
          <ac:graphicFrameMkLst>
            <pc:docMk/>
            <pc:sldMk cId="4177435627" sldId="377"/>
            <ac:graphicFrameMk id="24" creationId="{012549D4-22D0-E43C-2C60-3BD4F5AD036C}"/>
          </ac:graphicFrameMkLst>
        </pc:graphicFrameChg>
        <pc:picChg chg="mod">
          <ac:chgData name="Martin Geiger (Psychology)" userId="8f06b308-1267-4aba-9ebb-7f4bffdc13c4" providerId="ADAL" clId="{D70886F7-6494-4699-AC17-9EDADE738AC5}" dt="2024-05-15T08:16:16.613" v="2298" actId="1076"/>
          <ac:picMkLst>
            <pc:docMk/>
            <pc:sldMk cId="4177435627" sldId="377"/>
            <ac:picMk id="5" creationId="{1762AD84-A889-BE3B-CB17-CD0902E5B48D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6" creationId="{32066E4E-F66E-703B-164C-24773C664CE3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7" creationId="{2CED82E7-5FD0-1C24-7BF0-9AA0B028C053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10" creationId="{70D94E69-F7DB-29F1-8933-1945A7403924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11" creationId="{B746F740-4A5D-C55A-3CBA-C12A2E1BF897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20" creationId="{7F51A440-47AA-1969-CF26-D65F0A1586E1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21" creationId="{41D9E251-B9A0-87A9-5576-B7855CCE6645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22" creationId="{A1F39AF0-C460-B4D3-ADE2-2E95C08A8F9C}"/>
          </ac:picMkLst>
        </pc:picChg>
        <pc:picChg chg="del">
          <ac:chgData name="Martin Geiger (Psychology)" userId="8f06b308-1267-4aba-9ebb-7f4bffdc13c4" providerId="ADAL" clId="{D70886F7-6494-4699-AC17-9EDADE738AC5}" dt="2024-05-15T03:39:49.752" v="219" actId="478"/>
          <ac:picMkLst>
            <pc:docMk/>
            <pc:sldMk cId="4177435627" sldId="377"/>
            <ac:picMk id="26" creationId="{55060880-33DC-C5F8-56D9-DEDE15CEFEC9}"/>
          </ac:picMkLst>
        </pc:picChg>
        <pc:picChg chg="add mod">
          <ac:chgData name="Martin Geiger (Psychology)" userId="8f06b308-1267-4aba-9ebb-7f4bffdc13c4" providerId="ADAL" clId="{D70886F7-6494-4699-AC17-9EDADE738AC5}" dt="2024-05-15T06:29:20.325" v="1845" actId="14100"/>
          <ac:picMkLst>
            <pc:docMk/>
            <pc:sldMk cId="4177435627" sldId="377"/>
            <ac:picMk id="34" creationId="{9F06F20F-94EE-0521-CC10-17E112ACC1EB}"/>
          </ac:picMkLst>
        </pc:picChg>
        <pc:picChg chg="add mod">
          <ac:chgData name="Martin Geiger (Psychology)" userId="8f06b308-1267-4aba-9ebb-7f4bffdc13c4" providerId="ADAL" clId="{D70886F7-6494-4699-AC17-9EDADE738AC5}" dt="2024-05-15T06:29:20.325" v="1845" actId="14100"/>
          <ac:picMkLst>
            <pc:docMk/>
            <pc:sldMk cId="4177435627" sldId="377"/>
            <ac:picMk id="46" creationId="{53DDA556-132F-F6B8-D44D-685D2FBDCE39}"/>
          </ac:picMkLst>
        </pc:picChg>
        <pc:picChg chg="add mod">
          <ac:chgData name="Martin Geiger (Psychology)" userId="8f06b308-1267-4aba-9ebb-7f4bffdc13c4" providerId="ADAL" clId="{D70886F7-6494-4699-AC17-9EDADE738AC5}" dt="2024-05-15T06:29:20.325" v="1845" actId="14100"/>
          <ac:picMkLst>
            <pc:docMk/>
            <pc:sldMk cId="4177435627" sldId="377"/>
            <ac:picMk id="47" creationId="{1C40D076-1284-A883-06E7-BE20F31646EA}"/>
          </ac:picMkLst>
        </pc:picChg>
        <pc:picChg chg="add mod">
          <ac:chgData name="Martin Geiger (Psychology)" userId="8f06b308-1267-4aba-9ebb-7f4bffdc13c4" providerId="ADAL" clId="{D70886F7-6494-4699-AC17-9EDADE738AC5}" dt="2024-05-15T06:29:20.325" v="1845" actId="14100"/>
          <ac:picMkLst>
            <pc:docMk/>
            <pc:sldMk cId="4177435627" sldId="377"/>
            <ac:picMk id="49" creationId="{79FB524B-8F1D-13EB-A58B-8D4CAB32D686}"/>
          </ac:picMkLst>
        </pc:picChg>
        <pc:picChg chg="add del mod ord">
          <ac:chgData name="Martin Geiger (Psychology)" userId="8f06b308-1267-4aba-9ebb-7f4bffdc13c4" providerId="ADAL" clId="{D70886F7-6494-4699-AC17-9EDADE738AC5}" dt="2024-05-15T08:16:48.777" v="2303" actId="478"/>
          <ac:picMkLst>
            <pc:docMk/>
            <pc:sldMk cId="4177435627" sldId="377"/>
            <ac:picMk id="77" creationId="{085DC1D6-5F81-27B6-E0F8-3BD47550FFC5}"/>
          </ac:picMkLst>
        </pc:picChg>
        <pc:picChg chg="add mod">
          <ac:chgData name="Martin Geiger (Psychology)" userId="8f06b308-1267-4aba-9ebb-7f4bffdc13c4" providerId="ADAL" clId="{D70886F7-6494-4699-AC17-9EDADE738AC5}" dt="2024-05-15T08:06:12.151" v="2248" actId="14100"/>
          <ac:picMkLst>
            <pc:docMk/>
            <pc:sldMk cId="4177435627" sldId="377"/>
            <ac:picMk id="79" creationId="{6C29BF60-3F98-3097-5915-35A2636A1A16}"/>
          </ac:picMkLst>
        </pc:picChg>
        <pc:picChg chg="add del mod">
          <ac:chgData name="Martin Geiger (Psychology)" userId="8f06b308-1267-4aba-9ebb-7f4bffdc13c4" providerId="ADAL" clId="{D70886F7-6494-4699-AC17-9EDADE738AC5}" dt="2024-05-15T08:06:12.151" v="2248" actId="14100"/>
          <ac:picMkLst>
            <pc:docMk/>
            <pc:sldMk cId="4177435627" sldId="377"/>
            <ac:picMk id="80" creationId="{50590A7B-DB8A-A3C6-3DEF-B783E5544B90}"/>
          </ac:picMkLst>
        </pc:picChg>
        <pc:picChg chg="add mod">
          <ac:chgData name="Martin Geiger (Psychology)" userId="8f06b308-1267-4aba-9ebb-7f4bffdc13c4" providerId="ADAL" clId="{D70886F7-6494-4699-AC17-9EDADE738AC5}" dt="2024-05-15T08:16:34.581" v="2299" actId="1076"/>
          <ac:picMkLst>
            <pc:docMk/>
            <pc:sldMk cId="4177435627" sldId="377"/>
            <ac:picMk id="82" creationId="{74F1C9C0-2749-8318-C541-D1FDFC5DAD98}"/>
          </ac:picMkLst>
        </pc:pic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37" creationId="{9DDF9326-774A-E8E3-9BBD-B987327A802C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38" creationId="{BD800D02-5EFD-FEE8-8FE4-D172BBD31772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39" creationId="{4FE0E0F7-6059-4742-65DD-FC846B7F8638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40" creationId="{FCB3548D-0C8F-8102-C6BE-B98F81E95AAF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41" creationId="{8C2D375F-70A7-EC44-E507-18A078111584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42" creationId="{0FC03CFE-01E0-8F15-4378-B7EE2E97323B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44" creationId="{B97A1082-EC79-E867-E903-0AD5CA40A91B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45" creationId="{CE60CD94-1590-AB14-0661-069B6113B035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51" creationId="{4574D36F-42CF-8F71-5482-72EC2ADAC592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53" creationId="{CE0C9E1A-B0C0-56D7-2263-8691510B2552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54" creationId="{4E0FFA0F-DF1A-37FE-0C89-D0CC4DA29C84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55" creationId="{11DBE79C-7318-9E1F-5C28-E4B8B6F6DC88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56" creationId="{0CF6F1D8-3C7E-0C4D-E1B9-86DE6EAB4423}"/>
          </ac:cxnSpMkLst>
        </pc:cxnChg>
      </pc:sldChg>
      <pc:sldChg chg="addSp delSp modSp add mod modTransition">
        <pc:chgData name="Martin Geiger (Psychology)" userId="8f06b308-1267-4aba-9ebb-7f4bffdc13c4" providerId="ADAL" clId="{D70886F7-6494-4699-AC17-9EDADE738AC5}" dt="2024-05-15T08:37:49.961" v="2408" actId="20577"/>
        <pc:sldMkLst>
          <pc:docMk/>
          <pc:sldMk cId="733616852" sldId="378"/>
        </pc:sldMkLst>
        <pc:spChg chg="mod">
          <ac:chgData name="Martin Geiger (Psychology)" userId="8f06b308-1267-4aba-9ebb-7f4bffdc13c4" providerId="ADAL" clId="{D70886F7-6494-4699-AC17-9EDADE738AC5}" dt="2024-05-15T04:00:12.423" v="351" actId="1036"/>
          <ac:spMkLst>
            <pc:docMk/>
            <pc:sldMk cId="733616852" sldId="378"/>
            <ac:spMk id="8" creationId="{0FDDB5D4-92A9-A2B6-2EA0-2156EE94B7DD}"/>
          </ac:spMkLst>
        </pc:spChg>
        <pc:spChg chg="mod">
          <ac:chgData name="Martin Geiger (Psychology)" userId="8f06b308-1267-4aba-9ebb-7f4bffdc13c4" providerId="ADAL" clId="{D70886F7-6494-4699-AC17-9EDADE738AC5}" dt="2024-05-15T03:37:21.955" v="166" actId="1076"/>
          <ac:spMkLst>
            <pc:docMk/>
            <pc:sldMk cId="733616852" sldId="378"/>
            <ac:spMk id="12" creationId="{18074568-2C5B-FA56-56A3-0D0C64A4071C}"/>
          </ac:spMkLst>
        </pc:spChg>
        <pc:spChg chg="del ord">
          <ac:chgData name="Martin Geiger (Psychology)" userId="8f06b308-1267-4aba-9ebb-7f4bffdc13c4" providerId="ADAL" clId="{D70886F7-6494-4699-AC17-9EDADE738AC5}" dt="2024-05-15T04:53:05.552" v="920" actId="478"/>
          <ac:spMkLst>
            <pc:docMk/>
            <pc:sldMk cId="733616852" sldId="378"/>
            <ac:spMk id="13" creationId="{D029BC46-B6D7-A543-3CFB-8A5FBA8400CE}"/>
          </ac:spMkLst>
        </pc:spChg>
        <pc:spChg chg="del">
          <ac:chgData name="Martin Geiger (Psychology)" userId="8f06b308-1267-4aba-9ebb-7f4bffdc13c4" providerId="ADAL" clId="{D70886F7-6494-4699-AC17-9EDADE738AC5}" dt="2024-05-15T06:34:34.517" v="1903" actId="478"/>
          <ac:spMkLst>
            <pc:docMk/>
            <pc:sldMk cId="733616852" sldId="378"/>
            <ac:spMk id="14" creationId="{B24B3C00-8C42-BD93-A998-288BE5E53985}"/>
          </ac:spMkLst>
        </pc:spChg>
        <pc:spChg chg="add del mod">
          <ac:chgData name="Martin Geiger (Psychology)" userId="8f06b308-1267-4aba-9ebb-7f4bffdc13c4" providerId="ADAL" clId="{D70886F7-6494-4699-AC17-9EDADE738AC5}" dt="2024-05-15T08:37:49.961" v="2408" actId="20577"/>
          <ac:spMkLst>
            <pc:docMk/>
            <pc:sldMk cId="733616852" sldId="378"/>
            <ac:spMk id="15" creationId="{5FDB12EB-121D-096E-69C2-E4F6035C03B3}"/>
          </ac:spMkLst>
        </pc:spChg>
        <pc:spChg chg="mod">
          <ac:chgData name="Martin Geiger (Psychology)" userId="8f06b308-1267-4aba-9ebb-7f4bffdc13c4" providerId="ADAL" clId="{D70886F7-6494-4699-AC17-9EDADE738AC5}" dt="2024-05-15T03:37:21.955" v="166" actId="1076"/>
          <ac:spMkLst>
            <pc:docMk/>
            <pc:sldMk cId="733616852" sldId="378"/>
            <ac:spMk id="18" creationId="{8FCCF35D-6E17-6605-5CC7-4F60782E6BDA}"/>
          </ac:spMkLst>
        </pc:spChg>
        <pc:spChg chg="mod">
          <ac:chgData name="Martin Geiger (Psychology)" userId="8f06b308-1267-4aba-9ebb-7f4bffdc13c4" providerId="ADAL" clId="{D70886F7-6494-4699-AC17-9EDADE738AC5}" dt="2024-05-15T03:37:21.955" v="166" actId="1076"/>
          <ac:spMkLst>
            <pc:docMk/>
            <pc:sldMk cId="733616852" sldId="378"/>
            <ac:spMk id="19" creationId="{2627B8E4-164F-4E39-AA72-2DDF21728D44}"/>
          </ac:spMkLst>
        </pc:spChg>
        <pc:spChg chg="add del mod">
          <ac:chgData name="Martin Geiger (Psychology)" userId="8f06b308-1267-4aba-9ebb-7f4bffdc13c4" providerId="ADAL" clId="{D70886F7-6494-4699-AC17-9EDADE738AC5}" dt="2024-05-15T04:53:27.328" v="924" actId="478"/>
          <ac:spMkLst>
            <pc:docMk/>
            <pc:sldMk cId="733616852" sldId="378"/>
            <ac:spMk id="28" creationId="{CB9DFF1F-7AF4-D575-6652-A72500BEA2BD}"/>
          </ac:spMkLst>
        </pc:spChg>
        <pc:spChg chg="add del mod">
          <ac:chgData name="Martin Geiger (Psychology)" userId="8f06b308-1267-4aba-9ebb-7f4bffdc13c4" providerId="ADAL" clId="{D70886F7-6494-4699-AC17-9EDADE738AC5}" dt="2024-05-15T04:53:27.328" v="924" actId="478"/>
          <ac:spMkLst>
            <pc:docMk/>
            <pc:sldMk cId="733616852" sldId="378"/>
            <ac:spMk id="29" creationId="{DD086B21-744F-BB5E-9056-9E797CAEC069}"/>
          </ac:spMkLst>
        </pc:spChg>
        <pc:spChg chg="add del mod">
          <ac:chgData name="Martin Geiger (Psychology)" userId="8f06b308-1267-4aba-9ebb-7f4bffdc13c4" providerId="ADAL" clId="{D70886F7-6494-4699-AC17-9EDADE738AC5}" dt="2024-05-15T04:53:21.078" v="923" actId="478"/>
          <ac:spMkLst>
            <pc:docMk/>
            <pc:sldMk cId="733616852" sldId="378"/>
            <ac:spMk id="30" creationId="{B5889B79-4925-30EE-B254-0DD4653092E7}"/>
          </ac:spMkLst>
        </pc:spChg>
        <pc:spChg chg="add del mod">
          <ac:chgData name="Martin Geiger (Psychology)" userId="8f06b308-1267-4aba-9ebb-7f4bffdc13c4" providerId="ADAL" clId="{D70886F7-6494-4699-AC17-9EDADE738AC5}" dt="2024-05-15T04:53:21.078" v="923" actId="478"/>
          <ac:spMkLst>
            <pc:docMk/>
            <pc:sldMk cId="733616852" sldId="378"/>
            <ac:spMk id="31" creationId="{9485FF7C-5972-7A06-EFC1-A41E74546B97}"/>
          </ac:spMkLst>
        </pc:spChg>
        <pc:spChg chg="add del mod">
          <ac:chgData name="Martin Geiger (Psychology)" userId="8f06b308-1267-4aba-9ebb-7f4bffdc13c4" providerId="ADAL" clId="{D70886F7-6494-4699-AC17-9EDADE738AC5}" dt="2024-05-15T04:53:21.078" v="923" actId="478"/>
          <ac:spMkLst>
            <pc:docMk/>
            <pc:sldMk cId="733616852" sldId="378"/>
            <ac:spMk id="32" creationId="{BBAAB3EB-E2A2-0F71-A4EF-2B9E00A86650}"/>
          </ac:spMkLst>
        </pc:spChg>
        <pc:spChg chg="add del mod">
          <ac:chgData name="Martin Geiger (Psychology)" userId="8f06b308-1267-4aba-9ebb-7f4bffdc13c4" providerId="ADAL" clId="{D70886F7-6494-4699-AC17-9EDADE738AC5}" dt="2024-05-15T04:53:21.078" v="923" actId="478"/>
          <ac:spMkLst>
            <pc:docMk/>
            <pc:sldMk cId="733616852" sldId="378"/>
            <ac:spMk id="33" creationId="{21BA936B-B975-B61F-315B-D64B4983E90A}"/>
          </ac:spMkLst>
        </pc:spChg>
        <pc:spChg chg="add mod">
          <ac:chgData name="Martin Geiger (Psychology)" userId="8f06b308-1267-4aba-9ebb-7f4bffdc13c4" providerId="ADAL" clId="{D70886F7-6494-4699-AC17-9EDADE738AC5}" dt="2024-05-15T06:33:08.088" v="1895" actId="207"/>
          <ac:spMkLst>
            <pc:docMk/>
            <pc:sldMk cId="733616852" sldId="378"/>
            <ac:spMk id="44" creationId="{CA7C5B30-67BF-5045-7E20-0B0A32593595}"/>
          </ac:spMkLst>
        </pc:spChg>
        <pc:spChg chg="add mod">
          <ac:chgData name="Martin Geiger (Psychology)" userId="8f06b308-1267-4aba-9ebb-7f4bffdc13c4" providerId="ADAL" clId="{D70886F7-6494-4699-AC17-9EDADE738AC5}" dt="2024-05-15T04:53:28.264" v="925"/>
          <ac:spMkLst>
            <pc:docMk/>
            <pc:sldMk cId="733616852" sldId="378"/>
            <ac:spMk id="45" creationId="{DFCA7A5D-9791-76F8-C72E-F25F185ED9F2}"/>
          </ac:spMkLst>
        </pc:spChg>
        <pc:spChg chg="add del mod">
          <ac:chgData name="Martin Geiger (Psychology)" userId="8f06b308-1267-4aba-9ebb-7f4bffdc13c4" providerId="ADAL" clId="{D70886F7-6494-4699-AC17-9EDADE738AC5}" dt="2024-05-15T04:53:32.900" v="926" actId="478"/>
          <ac:spMkLst>
            <pc:docMk/>
            <pc:sldMk cId="733616852" sldId="378"/>
            <ac:spMk id="46" creationId="{059818D2-8FAA-41A0-E92C-F9FA49BCC77E}"/>
          </ac:spMkLst>
        </pc:spChg>
        <pc:spChg chg="add del mod">
          <ac:chgData name="Martin Geiger (Psychology)" userId="8f06b308-1267-4aba-9ebb-7f4bffdc13c4" providerId="ADAL" clId="{D70886F7-6494-4699-AC17-9EDADE738AC5}" dt="2024-05-15T04:53:32.900" v="926" actId="478"/>
          <ac:spMkLst>
            <pc:docMk/>
            <pc:sldMk cId="733616852" sldId="378"/>
            <ac:spMk id="47" creationId="{38E25FCA-538F-D58A-D373-38C44A17BEB6}"/>
          </ac:spMkLst>
        </pc:spChg>
        <pc:spChg chg="add del mod">
          <ac:chgData name="Martin Geiger (Psychology)" userId="8f06b308-1267-4aba-9ebb-7f4bffdc13c4" providerId="ADAL" clId="{D70886F7-6494-4699-AC17-9EDADE738AC5}" dt="2024-05-15T04:53:32.900" v="926" actId="478"/>
          <ac:spMkLst>
            <pc:docMk/>
            <pc:sldMk cId="733616852" sldId="378"/>
            <ac:spMk id="49" creationId="{2C91CE74-76BF-69C3-C811-0EE684B129FC}"/>
          </ac:spMkLst>
        </pc:spChg>
        <pc:spChg chg="add del mod">
          <ac:chgData name="Martin Geiger (Psychology)" userId="8f06b308-1267-4aba-9ebb-7f4bffdc13c4" providerId="ADAL" clId="{D70886F7-6494-4699-AC17-9EDADE738AC5}" dt="2024-05-15T04:53:32.900" v="926" actId="478"/>
          <ac:spMkLst>
            <pc:docMk/>
            <pc:sldMk cId="733616852" sldId="378"/>
            <ac:spMk id="51" creationId="{6E49E71F-EBD1-49B8-41AF-F7809847F1C3}"/>
          </ac:spMkLst>
        </pc:spChg>
        <pc:spChg chg="add del mod">
          <ac:chgData name="Martin Geiger (Psychology)" userId="8f06b308-1267-4aba-9ebb-7f4bffdc13c4" providerId="ADAL" clId="{D70886F7-6494-4699-AC17-9EDADE738AC5}" dt="2024-05-15T08:17:29.172" v="2307" actId="478"/>
          <ac:spMkLst>
            <pc:docMk/>
            <pc:sldMk cId="733616852" sldId="378"/>
            <ac:spMk id="54" creationId="{1D1871D9-F55B-E0FF-1585-9EDAFBB91572}"/>
          </ac:spMkLst>
        </pc:spChg>
        <pc:spChg chg="add del mod">
          <ac:chgData name="Martin Geiger (Psychology)" userId="8f06b308-1267-4aba-9ebb-7f4bffdc13c4" providerId="ADAL" clId="{D70886F7-6494-4699-AC17-9EDADE738AC5}" dt="2024-05-15T06:34:41.165" v="1905" actId="478"/>
          <ac:spMkLst>
            <pc:docMk/>
            <pc:sldMk cId="733616852" sldId="378"/>
            <ac:spMk id="55" creationId="{B63C9244-C8A4-4743-61AA-7BB07C3AF58F}"/>
          </ac:spMkLst>
        </pc:spChg>
        <pc:spChg chg="add del mod">
          <ac:chgData name="Martin Geiger (Psychology)" userId="8f06b308-1267-4aba-9ebb-7f4bffdc13c4" providerId="ADAL" clId="{D70886F7-6494-4699-AC17-9EDADE738AC5}" dt="2024-05-15T06:34:41.165" v="1905" actId="478"/>
          <ac:spMkLst>
            <pc:docMk/>
            <pc:sldMk cId="733616852" sldId="378"/>
            <ac:spMk id="56" creationId="{A2FF5D6E-1553-F76A-910F-25635892BCB8}"/>
          </ac:spMkLst>
        </pc:spChg>
        <pc:spChg chg="add del mod">
          <ac:chgData name="Martin Geiger (Psychology)" userId="8f06b308-1267-4aba-9ebb-7f4bffdc13c4" providerId="ADAL" clId="{D70886F7-6494-4699-AC17-9EDADE738AC5}" dt="2024-05-15T06:34:41.165" v="1905" actId="478"/>
          <ac:spMkLst>
            <pc:docMk/>
            <pc:sldMk cId="733616852" sldId="378"/>
            <ac:spMk id="60" creationId="{B406698C-67B1-3F2B-1786-D229EAE12905}"/>
          </ac:spMkLst>
        </pc:spChg>
        <pc:spChg chg="add del mod">
          <ac:chgData name="Martin Geiger (Psychology)" userId="8f06b308-1267-4aba-9ebb-7f4bffdc13c4" providerId="ADAL" clId="{D70886F7-6494-4699-AC17-9EDADE738AC5}" dt="2024-05-15T06:34:41.165" v="1905" actId="478"/>
          <ac:spMkLst>
            <pc:docMk/>
            <pc:sldMk cId="733616852" sldId="378"/>
            <ac:spMk id="61" creationId="{221D036A-B0D4-8B8E-4C19-AD71AE1785C1}"/>
          </ac:spMkLst>
        </pc:spChg>
        <pc:spChg chg="add mod">
          <ac:chgData name="Martin Geiger (Psychology)" userId="8f06b308-1267-4aba-9ebb-7f4bffdc13c4" providerId="ADAL" clId="{D70886F7-6494-4699-AC17-9EDADE738AC5}" dt="2024-05-15T08:05:53.346" v="2233"/>
          <ac:spMkLst>
            <pc:docMk/>
            <pc:sldMk cId="733616852" sldId="378"/>
            <ac:spMk id="63" creationId="{6CAA1097-812D-F139-1A68-3829D5028617}"/>
          </ac:spMkLst>
        </pc:spChg>
        <pc:spChg chg="add mod">
          <ac:chgData name="Martin Geiger (Psychology)" userId="8f06b308-1267-4aba-9ebb-7f4bffdc13c4" providerId="ADAL" clId="{D70886F7-6494-4699-AC17-9EDADE738AC5}" dt="2024-05-15T08:37:48.031" v="2407" actId="20577"/>
          <ac:spMkLst>
            <pc:docMk/>
            <pc:sldMk cId="733616852" sldId="378"/>
            <ac:spMk id="65" creationId="{A96B73D2-D639-5932-B4E5-A25F173833C5}"/>
          </ac:spMkLst>
        </pc:spChg>
        <pc:spChg chg="add del mod">
          <ac:chgData name="Martin Geiger (Psychology)" userId="8f06b308-1267-4aba-9ebb-7f4bffdc13c4" providerId="ADAL" clId="{D70886F7-6494-4699-AC17-9EDADE738AC5}" dt="2024-05-15T08:17:34.056" v="2309" actId="478"/>
          <ac:spMkLst>
            <pc:docMk/>
            <pc:sldMk cId="733616852" sldId="378"/>
            <ac:spMk id="66" creationId="{9BDEF723-7C8C-CE1E-D3F5-49129CAC23AC}"/>
          </ac:spMkLst>
        </pc:spChg>
        <pc:spChg chg="add del mod">
          <ac:chgData name="Martin Geiger (Psychology)" userId="8f06b308-1267-4aba-9ebb-7f4bffdc13c4" providerId="ADAL" clId="{D70886F7-6494-4699-AC17-9EDADE738AC5}" dt="2024-05-15T08:17:34.056" v="2309" actId="478"/>
          <ac:spMkLst>
            <pc:docMk/>
            <pc:sldMk cId="733616852" sldId="378"/>
            <ac:spMk id="67" creationId="{234F90F6-E5DD-92FF-9120-744F5F465722}"/>
          </ac:spMkLst>
        </pc:spChg>
        <pc:spChg chg="add del mod">
          <ac:chgData name="Martin Geiger (Psychology)" userId="8f06b308-1267-4aba-9ebb-7f4bffdc13c4" providerId="ADAL" clId="{D70886F7-6494-4699-AC17-9EDADE738AC5}" dt="2024-05-15T08:17:34.056" v="2309" actId="478"/>
          <ac:spMkLst>
            <pc:docMk/>
            <pc:sldMk cId="733616852" sldId="378"/>
            <ac:spMk id="68" creationId="{AA2EA396-2D41-BC87-9A9F-16787F179755}"/>
          </ac:spMkLst>
        </pc:spChg>
        <pc:spChg chg="add del mod">
          <ac:chgData name="Martin Geiger (Psychology)" userId="8f06b308-1267-4aba-9ebb-7f4bffdc13c4" providerId="ADAL" clId="{D70886F7-6494-4699-AC17-9EDADE738AC5}" dt="2024-05-15T08:17:34.056" v="2309" actId="478"/>
          <ac:spMkLst>
            <pc:docMk/>
            <pc:sldMk cId="733616852" sldId="378"/>
            <ac:spMk id="69" creationId="{1A4E3A80-FE71-BD0A-48BF-0CA940A1DBDC}"/>
          </ac:spMkLst>
        </pc:spChg>
        <pc:graphicFrameChg chg="add del mod">
          <ac:chgData name="Martin Geiger (Psychology)" userId="8f06b308-1267-4aba-9ebb-7f4bffdc13c4" providerId="ADAL" clId="{D70886F7-6494-4699-AC17-9EDADE738AC5}" dt="2024-05-15T04:53:27.328" v="924" actId="478"/>
          <ac:graphicFrameMkLst>
            <pc:docMk/>
            <pc:sldMk cId="733616852" sldId="378"/>
            <ac:graphicFrameMk id="24" creationId="{D241CA19-305C-9C4C-B354-29382D807016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4:53:28.264" v="925"/>
          <ac:graphicFrameMkLst>
            <pc:docMk/>
            <pc:sldMk cId="733616852" sldId="378"/>
            <ac:graphicFrameMk id="42" creationId="{C4147603-E4EA-8B5F-6387-7193E08EF12E}"/>
          </ac:graphicFrameMkLst>
        </pc:graphicFrame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6" creationId="{1030DB2C-9055-A31D-BE46-473CFEBA7B75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7" creationId="{A5115B2E-5170-7CCC-99F3-1B5B23BD9010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10" creationId="{35E991C0-1727-EEC3-061A-D33C91064065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11" creationId="{993D123F-0266-3EFC-2D95-A1DEAFF2745C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20" creationId="{EFA396CE-2F25-45C2-697B-300717FC8F4B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21" creationId="{9DA6696A-082F-4874-A87F-8DD7A9F803C6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22" creationId="{FBB78930-E2EF-927C-7EA4-8D2D5B4121C4}"/>
          </ac:picMkLst>
        </pc:picChg>
        <pc:picChg chg="del">
          <ac:chgData name="Martin Geiger (Psychology)" userId="8f06b308-1267-4aba-9ebb-7f4bffdc13c4" providerId="ADAL" clId="{D70886F7-6494-4699-AC17-9EDADE738AC5}" dt="2024-05-15T03:39:54.121" v="221" actId="478"/>
          <ac:picMkLst>
            <pc:docMk/>
            <pc:sldMk cId="733616852" sldId="378"/>
            <ac:picMk id="26" creationId="{55060880-33DC-C5F8-56D9-DEDE15CEFEC9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34" creationId="{BE1301C4-8BD7-5660-D513-AA9B94D5AC57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35" creationId="{3C5487A6-12B6-61A8-229C-ADB10409EC4D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37" creationId="{4EFBFD76-90B2-B5F9-B048-DB6374CDC280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38" creationId="{01098E6C-5AD4-E730-1700-1F6C6E03A8A3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39" creationId="{75F3025A-64D7-20C4-9BE9-CF121B6CB786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40" creationId="{D9DE7CD6-78B7-391C-0877-0E973723C1C4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41" creationId="{FA89E2D5-3FA7-5241-E229-7C54BA162973}"/>
          </ac:picMkLst>
        </pc:picChg>
        <pc:picChg chg="add del mod">
          <ac:chgData name="Martin Geiger (Psychology)" userId="8f06b308-1267-4aba-9ebb-7f4bffdc13c4" providerId="ADAL" clId="{D70886F7-6494-4699-AC17-9EDADE738AC5}" dt="2024-05-15T08:17:29.172" v="2307" actId="478"/>
          <ac:picMkLst>
            <pc:docMk/>
            <pc:sldMk cId="733616852" sldId="378"/>
            <ac:picMk id="53" creationId="{C9BEB9BE-C51D-BCC8-175A-D8AE3DA3CB11}"/>
          </ac:picMkLst>
        </pc:picChg>
        <pc:picChg chg="add mod">
          <ac:chgData name="Martin Geiger (Psychology)" userId="8f06b308-1267-4aba-9ebb-7f4bffdc13c4" providerId="ADAL" clId="{D70886F7-6494-4699-AC17-9EDADE738AC5}" dt="2024-05-15T08:05:53.346" v="2233"/>
          <ac:picMkLst>
            <pc:docMk/>
            <pc:sldMk cId="733616852" sldId="378"/>
            <ac:picMk id="62" creationId="{20271FC1-8D61-70CD-F4D0-699DB9CB8AB3}"/>
          </ac:picMkLst>
        </pc:picChg>
        <pc:picChg chg="add mod">
          <ac:chgData name="Martin Geiger (Psychology)" userId="8f06b308-1267-4aba-9ebb-7f4bffdc13c4" providerId="ADAL" clId="{D70886F7-6494-4699-AC17-9EDADE738AC5}" dt="2024-05-15T08:17:29.941" v="2308"/>
          <ac:picMkLst>
            <pc:docMk/>
            <pc:sldMk cId="733616852" sldId="378"/>
            <ac:picMk id="64" creationId="{6B90C55F-699B-5E13-FD87-2ABA1BE52F14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9:08:27.307" v="2701" actId="478"/>
        <pc:sldMkLst>
          <pc:docMk/>
          <pc:sldMk cId="2756810280" sldId="379"/>
        </pc:sldMkLst>
        <pc:spChg chg="add del mod ord">
          <ac:chgData name="Martin Geiger (Psychology)" userId="8f06b308-1267-4aba-9ebb-7f4bffdc13c4" providerId="ADAL" clId="{D70886F7-6494-4699-AC17-9EDADE738AC5}" dt="2024-05-15T04:53:38.278" v="927" actId="478"/>
          <ac:spMkLst>
            <pc:docMk/>
            <pc:sldMk cId="2756810280" sldId="379"/>
            <ac:spMk id="7" creationId="{F36AA805-CFB5-4688-0FC2-FA4A4B10205C}"/>
          </ac:spMkLst>
        </pc:spChg>
        <pc:spChg chg="mod ord">
          <ac:chgData name="Martin Geiger (Psychology)" userId="8f06b308-1267-4aba-9ebb-7f4bffdc13c4" providerId="ADAL" clId="{D70886F7-6494-4699-AC17-9EDADE738AC5}" dt="2024-05-15T08:06:28.416" v="2251" actId="166"/>
          <ac:spMkLst>
            <pc:docMk/>
            <pc:sldMk cId="2756810280" sldId="379"/>
            <ac:spMk id="8" creationId="{0FDDB5D4-92A9-A2B6-2EA0-2156EE94B7DD}"/>
          </ac:spMkLst>
        </pc:spChg>
        <pc:spChg chg="mod ord">
          <ac:chgData name="Martin Geiger (Psychology)" userId="8f06b308-1267-4aba-9ebb-7f4bffdc13c4" providerId="ADAL" clId="{D70886F7-6494-4699-AC17-9EDADE738AC5}" dt="2024-05-15T08:06:28.416" v="2251" actId="166"/>
          <ac:spMkLst>
            <pc:docMk/>
            <pc:sldMk cId="2756810280" sldId="379"/>
            <ac:spMk id="12" creationId="{18074568-2C5B-FA56-56A3-0D0C64A4071C}"/>
          </ac:spMkLst>
        </pc:spChg>
        <pc:spChg chg="del mod ord">
          <ac:chgData name="Martin Geiger (Psychology)" userId="8f06b308-1267-4aba-9ebb-7f4bffdc13c4" providerId="ADAL" clId="{D70886F7-6494-4699-AC17-9EDADE738AC5}" dt="2024-05-15T04:53:38.278" v="927" actId="478"/>
          <ac:spMkLst>
            <pc:docMk/>
            <pc:sldMk cId="2756810280" sldId="379"/>
            <ac:spMk id="13" creationId="{D029BC46-B6D7-A543-3CFB-8A5FBA8400CE}"/>
          </ac:spMkLst>
        </pc:spChg>
        <pc:spChg chg="del">
          <ac:chgData name="Martin Geiger (Psychology)" userId="8f06b308-1267-4aba-9ebb-7f4bffdc13c4" providerId="ADAL" clId="{D70886F7-6494-4699-AC17-9EDADE738AC5}" dt="2024-05-15T06:34:46.101" v="1907" actId="478"/>
          <ac:spMkLst>
            <pc:docMk/>
            <pc:sldMk cId="2756810280" sldId="379"/>
            <ac:spMk id="14" creationId="{B24B3C00-8C42-BD93-A998-288BE5E53985}"/>
          </ac:spMkLst>
        </pc:spChg>
        <pc:spChg chg="del">
          <ac:chgData name="Martin Geiger (Psychology)" userId="8f06b308-1267-4aba-9ebb-7f4bffdc13c4" providerId="ADAL" clId="{D70886F7-6494-4699-AC17-9EDADE738AC5}" dt="2024-05-15T08:06:19.004" v="2249" actId="478"/>
          <ac:spMkLst>
            <pc:docMk/>
            <pc:sldMk cId="2756810280" sldId="379"/>
            <ac:spMk id="15" creationId="{5FDB12EB-121D-096E-69C2-E4F6035C03B3}"/>
          </ac:spMkLst>
        </pc:spChg>
        <pc:spChg chg="mod ord">
          <ac:chgData name="Martin Geiger (Psychology)" userId="8f06b308-1267-4aba-9ebb-7f4bffdc13c4" providerId="ADAL" clId="{D70886F7-6494-4699-AC17-9EDADE738AC5}" dt="2024-05-15T08:06:28.416" v="2251" actId="166"/>
          <ac:spMkLst>
            <pc:docMk/>
            <pc:sldMk cId="2756810280" sldId="379"/>
            <ac:spMk id="18" creationId="{8FCCF35D-6E17-6605-5CC7-4F60782E6BDA}"/>
          </ac:spMkLst>
        </pc:spChg>
        <pc:spChg chg="mod ord">
          <ac:chgData name="Martin Geiger (Psychology)" userId="8f06b308-1267-4aba-9ebb-7f4bffdc13c4" providerId="ADAL" clId="{D70886F7-6494-4699-AC17-9EDADE738AC5}" dt="2024-05-15T08:06:28.416" v="2251" actId="166"/>
          <ac:spMkLst>
            <pc:docMk/>
            <pc:sldMk cId="2756810280" sldId="379"/>
            <ac:spMk id="19" creationId="{2627B8E4-164F-4E39-AA72-2DDF21728D44}"/>
          </ac:spMkLst>
        </pc:spChg>
        <pc:spChg chg="add mod">
          <ac:chgData name="Martin Geiger (Psychology)" userId="8f06b308-1267-4aba-9ebb-7f4bffdc13c4" providerId="ADAL" clId="{D70886F7-6494-4699-AC17-9EDADE738AC5}" dt="2024-05-15T06:33:03.672" v="1893" actId="207"/>
          <ac:spMkLst>
            <pc:docMk/>
            <pc:sldMk cId="2756810280" sldId="379"/>
            <ac:spMk id="40" creationId="{46F59825-99C9-8252-002A-24456821A5EA}"/>
          </ac:spMkLst>
        </pc:spChg>
        <pc:spChg chg="add del mod">
          <ac:chgData name="Martin Geiger (Psychology)" userId="8f06b308-1267-4aba-9ebb-7f4bffdc13c4" providerId="ADAL" clId="{D70886F7-6494-4699-AC17-9EDADE738AC5}" dt="2024-05-15T09:08:27.307" v="2701" actId="478"/>
          <ac:spMkLst>
            <pc:docMk/>
            <pc:sldMk cId="2756810280" sldId="379"/>
            <ac:spMk id="41" creationId="{0512A17C-7A97-73A3-7843-9C4AA3908981}"/>
          </ac:spMkLst>
        </pc:spChg>
        <pc:spChg chg="add del mod">
          <ac:chgData name="Martin Geiger (Psychology)" userId="8f06b308-1267-4aba-9ebb-7f4bffdc13c4" providerId="ADAL" clId="{D70886F7-6494-4699-AC17-9EDADE738AC5}" dt="2024-05-15T04:53:48.577" v="929" actId="478"/>
          <ac:spMkLst>
            <pc:docMk/>
            <pc:sldMk cId="2756810280" sldId="379"/>
            <ac:spMk id="42" creationId="{B2C3EF9D-AC0D-9BCD-F9D1-566D19C8466E}"/>
          </ac:spMkLst>
        </pc:spChg>
        <pc:spChg chg="add del mod">
          <ac:chgData name="Martin Geiger (Psychology)" userId="8f06b308-1267-4aba-9ebb-7f4bffdc13c4" providerId="ADAL" clId="{D70886F7-6494-4699-AC17-9EDADE738AC5}" dt="2024-05-15T04:53:48.577" v="929" actId="478"/>
          <ac:spMkLst>
            <pc:docMk/>
            <pc:sldMk cId="2756810280" sldId="379"/>
            <ac:spMk id="44" creationId="{35290C38-DB21-8B13-63B6-49F2E6645FD8}"/>
          </ac:spMkLst>
        </pc:spChg>
        <pc:spChg chg="add del mod">
          <ac:chgData name="Martin Geiger (Psychology)" userId="8f06b308-1267-4aba-9ebb-7f4bffdc13c4" providerId="ADAL" clId="{D70886F7-6494-4699-AC17-9EDADE738AC5}" dt="2024-05-15T04:53:48.577" v="929" actId="478"/>
          <ac:spMkLst>
            <pc:docMk/>
            <pc:sldMk cId="2756810280" sldId="379"/>
            <ac:spMk id="45" creationId="{17B99985-99D2-434E-98DD-A5FC0B619FB3}"/>
          </ac:spMkLst>
        </pc:spChg>
        <pc:spChg chg="add del mod">
          <ac:chgData name="Martin Geiger (Psychology)" userId="8f06b308-1267-4aba-9ebb-7f4bffdc13c4" providerId="ADAL" clId="{D70886F7-6494-4699-AC17-9EDADE738AC5}" dt="2024-05-15T04:53:48.577" v="929" actId="478"/>
          <ac:spMkLst>
            <pc:docMk/>
            <pc:sldMk cId="2756810280" sldId="379"/>
            <ac:spMk id="46" creationId="{58C67C8E-E1F7-4F2A-2823-C2F929C0DCDE}"/>
          </ac:spMkLst>
        </pc:spChg>
        <pc:spChg chg="add mod">
          <ac:chgData name="Martin Geiger (Psychology)" userId="8f06b308-1267-4aba-9ebb-7f4bffdc13c4" providerId="ADAL" clId="{D70886F7-6494-4699-AC17-9EDADE738AC5}" dt="2024-05-15T06:34:43.783" v="1906"/>
          <ac:spMkLst>
            <pc:docMk/>
            <pc:sldMk cId="2756810280" sldId="379"/>
            <ac:spMk id="49" creationId="{539D9F6D-CFEE-C7AC-BDA3-CA8D973F3AF0}"/>
          </ac:spMkLst>
        </pc:spChg>
        <pc:spChg chg="add mod">
          <ac:chgData name="Martin Geiger (Psychology)" userId="8f06b308-1267-4aba-9ebb-7f4bffdc13c4" providerId="ADAL" clId="{D70886F7-6494-4699-AC17-9EDADE738AC5}" dt="2024-05-15T06:34:43.783" v="1906"/>
          <ac:spMkLst>
            <pc:docMk/>
            <pc:sldMk cId="2756810280" sldId="379"/>
            <ac:spMk id="51" creationId="{9563026D-4042-3987-D147-1A07DB95CE4D}"/>
          </ac:spMkLst>
        </pc:spChg>
        <pc:spChg chg="add mod">
          <ac:chgData name="Martin Geiger (Psychology)" userId="8f06b308-1267-4aba-9ebb-7f4bffdc13c4" providerId="ADAL" clId="{D70886F7-6494-4699-AC17-9EDADE738AC5}" dt="2024-05-15T06:34:43.783" v="1906"/>
          <ac:spMkLst>
            <pc:docMk/>
            <pc:sldMk cId="2756810280" sldId="379"/>
            <ac:spMk id="53" creationId="{E9898484-92AA-F12B-A125-1B30B22950F7}"/>
          </ac:spMkLst>
        </pc:spChg>
        <pc:spChg chg="add mod">
          <ac:chgData name="Martin Geiger (Psychology)" userId="8f06b308-1267-4aba-9ebb-7f4bffdc13c4" providerId="ADAL" clId="{D70886F7-6494-4699-AC17-9EDADE738AC5}" dt="2024-05-15T06:34:43.783" v="1906"/>
          <ac:spMkLst>
            <pc:docMk/>
            <pc:sldMk cId="2756810280" sldId="379"/>
            <ac:spMk id="54" creationId="{D4B83E96-AE1F-8A5F-BBE4-DE2E0AED01B1}"/>
          </ac:spMkLst>
        </pc:spChg>
        <pc:spChg chg="add mod">
          <ac:chgData name="Martin Geiger (Psychology)" userId="8f06b308-1267-4aba-9ebb-7f4bffdc13c4" providerId="ADAL" clId="{D70886F7-6494-4699-AC17-9EDADE738AC5}" dt="2024-05-15T06:34:43.783" v="1906"/>
          <ac:spMkLst>
            <pc:docMk/>
            <pc:sldMk cId="2756810280" sldId="379"/>
            <ac:spMk id="55" creationId="{5D1A902F-9AD5-7713-5065-7AC339F20D99}"/>
          </ac:spMkLst>
        </pc:spChg>
        <pc:spChg chg="add del mod">
          <ac:chgData name="Martin Geiger (Psychology)" userId="8f06b308-1267-4aba-9ebb-7f4bffdc13c4" providerId="ADAL" clId="{D70886F7-6494-4699-AC17-9EDADE738AC5}" dt="2024-05-15T08:17:38.290" v="2310" actId="478"/>
          <ac:spMkLst>
            <pc:docMk/>
            <pc:sldMk cId="2756810280" sldId="379"/>
            <ac:spMk id="60" creationId="{0479FE36-A9CC-F291-88DB-BFF46BADC5E6}"/>
          </ac:spMkLst>
        </pc:spChg>
        <pc:spChg chg="add del mod">
          <ac:chgData name="Martin Geiger (Psychology)" userId="8f06b308-1267-4aba-9ebb-7f4bffdc13c4" providerId="ADAL" clId="{D70886F7-6494-4699-AC17-9EDADE738AC5}" dt="2024-05-15T06:34:52.076" v="1909" actId="478"/>
          <ac:spMkLst>
            <pc:docMk/>
            <pc:sldMk cId="2756810280" sldId="379"/>
            <ac:spMk id="61" creationId="{7E3A5D6A-BC96-4CA6-6280-E8492D2C7CF6}"/>
          </ac:spMkLst>
        </pc:spChg>
        <pc:spChg chg="add del mod">
          <ac:chgData name="Martin Geiger (Psychology)" userId="8f06b308-1267-4aba-9ebb-7f4bffdc13c4" providerId="ADAL" clId="{D70886F7-6494-4699-AC17-9EDADE738AC5}" dt="2024-05-15T06:34:52.076" v="1909" actId="478"/>
          <ac:spMkLst>
            <pc:docMk/>
            <pc:sldMk cId="2756810280" sldId="379"/>
            <ac:spMk id="62" creationId="{68F904A3-B46A-F3E3-D5E9-FFD31B07D673}"/>
          </ac:spMkLst>
        </pc:spChg>
        <pc:spChg chg="add del mod">
          <ac:chgData name="Martin Geiger (Psychology)" userId="8f06b308-1267-4aba-9ebb-7f4bffdc13c4" providerId="ADAL" clId="{D70886F7-6494-4699-AC17-9EDADE738AC5}" dt="2024-05-15T06:34:52.076" v="1909" actId="478"/>
          <ac:spMkLst>
            <pc:docMk/>
            <pc:sldMk cId="2756810280" sldId="379"/>
            <ac:spMk id="63" creationId="{B3E88895-9588-29E0-3EC0-75602EDEB39C}"/>
          </ac:spMkLst>
        </pc:spChg>
        <pc:spChg chg="add del mod">
          <ac:chgData name="Martin Geiger (Psychology)" userId="8f06b308-1267-4aba-9ebb-7f4bffdc13c4" providerId="ADAL" clId="{D70886F7-6494-4699-AC17-9EDADE738AC5}" dt="2024-05-15T06:34:52.076" v="1909" actId="478"/>
          <ac:spMkLst>
            <pc:docMk/>
            <pc:sldMk cId="2756810280" sldId="379"/>
            <ac:spMk id="64" creationId="{F0142D0A-9A1E-4C4E-F123-A94D1DACADDD}"/>
          </ac:spMkLst>
        </pc:spChg>
        <pc:spChg chg="add mod">
          <ac:chgData name="Martin Geiger (Psychology)" userId="8f06b308-1267-4aba-9ebb-7f4bffdc13c4" providerId="ADAL" clId="{D70886F7-6494-4699-AC17-9EDADE738AC5}" dt="2024-05-15T08:37:56.215" v="2410" actId="20577"/>
          <ac:spMkLst>
            <pc:docMk/>
            <pc:sldMk cId="2756810280" sldId="379"/>
            <ac:spMk id="66" creationId="{8CD7CC4B-4632-7AF4-4C70-1E3A716DDC6C}"/>
          </ac:spMkLst>
        </pc:spChg>
        <pc:spChg chg="add mod">
          <ac:chgData name="Martin Geiger (Psychology)" userId="8f06b308-1267-4aba-9ebb-7f4bffdc13c4" providerId="ADAL" clId="{D70886F7-6494-4699-AC17-9EDADE738AC5}" dt="2024-05-15T08:37:53.496" v="2409" actId="20577"/>
          <ac:spMkLst>
            <pc:docMk/>
            <pc:sldMk cId="2756810280" sldId="379"/>
            <ac:spMk id="68" creationId="{22197D99-3A4F-068A-688C-F51E665F40D1}"/>
          </ac:spMkLst>
        </pc:spChg>
        <pc:spChg chg="add mod">
          <ac:chgData name="Martin Geiger (Psychology)" userId="8f06b308-1267-4aba-9ebb-7f4bffdc13c4" providerId="ADAL" clId="{D70886F7-6494-4699-AC17-9EDADE738AC5}" dt="2024-05-15T08:40:10.977" v="2427" actId="1076"/>
          <ac:spMkLst>
            <pc:docMk/>
            <pc:sldMk cId="2756810280" sldId="379"/>
            <ac:spMk id="69" creationId="{D5E8DEBE-FE8D-7114-76F3-6E65C2B9FC4D}"/>
          </ac:spMkLst>
        </pc:spChg>
        <pc:spChg chg="add mod">
          <ac:chgData name="Martin Geiger (Psychology)" userId="8f06b308-1267-4aba-9ebb-7f4bffdc13c4" providerId="ADAL" clId="{D70886F7-6494-4699-AC17-9EDADE738AC5}" dt="2024-05-15T08:40:10.977" v="2427" actId="1076"/>
          <ac:spMkLst>
            <pc:docMk/>
            <pc:sldMk cId="2756810280" sldId="379"/>
            <ac:spMk id="70" creationId="{93CF0EA7-54C6-0829-5FF8-EE177601903C}"/>
          </ac:spMkLst>
        </pc:spChg>
        <pc:spChg chg="add mod">
          <ac:chgData name="Martin Geiger (Psychology)" userId="8f06b308-1267-4aba-9ebb-7f4bffdc13c4" providerId="ADAL" clId="{D70886F7-6494-4699-AC17-9EDADE738AC5}" dt="2024-05-15T09:07:43.037" v="2700" actId="1076"/>
          <ac:spMkLst>
            <pc:docMk/>
            <pc:sldMk cId="2756810280" sldId="379"/>
            <ac:spMk id="72" creationId="{FD3BDE62-DC6B-6519-1CD2-C4E933FF0992}"/>
          </ac:spMkLst>
        </pc:spChg>
        <pc:spChg chg="mod">
          <ac:chgData name="Martin Geiger (Psychology)" userId="8f06b308-1267-4aba-9ebb-7f4bffdc13c4" providerId="ADAL" clId="{D70886F7-6494-4699-AC17-9EDADE738AC5}" dt="2024-05-15T08:10:11.742" v="2283" actId="207"/>
          <ac:spMkLst>
            <pc:docMk/>
            <pc:sldMk cId="2756810280" sldId="379"/>
            <ac:spMk id="73" creationId="{08E93AF4-7EB9-27E3-7A5B-5B1881D1737E}"/>
          </ac:spMkLst>
        </pc:spChg>
        <pc:graphicFrameChg chg="add del mod modGraphic">
          <ac:chgData name="Martin Geiger (Psychology)" userId="8f06b308-1267-4aba-9ebb-7f4bffdc13c4" providerId="ADAL" clId="{D70886F7-6494-4699-AC17-9EDADE738AC5}" dt="2024-05-15T04:44:05.862" v="813" actId="478"/>
          <ac:graphicFrameMkLst>
            <pc:docMk/>
            <pc:sldMk cId="2756810280" sldId="379"/>
            <ac:graphicFrameMk id="28" creationId="{61ACC6BE-8DC8-F545-735F-A7582FA4DF93}"/>
          </ac:graphicFrameMkLst>
        </pc:graphicFrameChg>
        <pc:graphicFrameChg chg="add del mod modGraphic">
          <ac:chgData name="Martin Geiger (Psychology)" userId="8f06b308-1267-4aba-9ebb-7f4bffdc13c4" providerId="ADAL" clId="{D70886F7-6494-4699-AC17-9EDADE738AC5}" dt="2024-05-15T04:53:38.278" v="927" actId="478"/>
          <ac:graphicFrameMkLst>
            <pc:docMk/>
            <pc:sldMk cId="2756810280" sldId="379"/>
            <ac:graphicFrameMk id="30" creationId="{24CDBF22-4567-91ED-8995-1C4DBF7469CC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4:53:39.208" v="928"/>
          <ac:graphicFrameMkLst>
            <pc:docMk/>
            <pc:sldMk cId="2756810280" sldId="379"/>
            <ac:graphicFrameMk id="39" creationId="{584C3AAD-6127-C9AB-0129-6DCAB9C2BF46}"/>
          </ac:graphicFrameMkLst>
        </pc:graphicFrameChg>
        <pc:picChg chg="add del mod ord">
          <ac:chgData name="Martin Geiger (Psychology)" userId="8f06b308-1267-4aba-9ebb-7f4bffdc13c4" providerId="ADAL" clId="{D70886F7-6494-4699-AC17-9EDADE738AC5}" dt="2024-05-15T04:39:15.456" v="678" actId="478"/>
          <ac:picMkLst>
            <pc:docMk/>
            <pc:sldMk cId="2756810280" sldId="379"/>
            <ac:picMk id="6" creationId="{88C7AA4D-E92D-687A-8ACF-69305BB4F7C6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10" creationId="{51A80007-506C-4DE6-F7F1-1C9B0E7EE0F6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11" creationId="{BACA7FB3-0CF9-B913-1EB8-B16DDDCC35C2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20" creationId="{C83D3B00-A8A7-8019-87C7-A8D7D8BBEE11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21" creationId="{B75A44C5-360F-0E29-3236-079694AF09B6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22" creationId="{9FF1A47B-E2BB-5A89-89F9-EA62946030D6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24" creationId="{2B08C525-0248-FE19-A347-F8D1682EF3FD}"/>
          </ac:picMkLst>
        </pc:picChg>
        <pc:picChg chg="del">
          <ac:chgData name="Martin Geiger (Psychology)" userId="8f06b308-1267-4aba-9ebb-7f4bffdc13c4" providerId="ADAL" clId="{D70886F7-6494-4699-AC17-9EDADE738AC5}" dt="2024-05-15T03:39:58.131" v="223" actId="478"/>
          <ac:picMkLst>
            <pc:docMk/>
            <pc:sldMk cId="2756810280" sldId="379"/>
            <ac:picMk id="26" creationId="{55060880-33DC-C5F8-56D9-DEDE15CEFEC9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29" creationId="{29BDD099-E34F-0C81-B00D-C7F424BF806D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1" creationId="{E79E0B37-F8A8-704A-ACF7-77D6EDB2C279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2" creationId="{8159E6BE-5F40-6F9D-45D9-52A342012953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3" creationId="{04310FC5-C043-6A3F-9238-5D5D862B7469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4" creationId="{39D7D73D-AFCC-2EA0-8183-C0BB923C0564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5" creationId="{0A7C941D-419A-611B-B9A0-D4E555D6EDDD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7" creationId="{E9AC8BBF-D770-8186-1008-0BDC1FD8699D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8" creationId="{EA06E806-61ED-AC23-57B7-C98523F955AA}"/>
          </ac:picMkLst>
        </pc:picChg>
        <pc:picChg chg="add mod">
          <ac:chgData name="Martin Geiger (Psychology)" userId="8f06b308-1267-4aba-9ebb-7f4bffdc13c4" providerId="ADAL" clId="{D70886F7-6494-4699-AC17-9EDADE738AC5}" dt="2024-05-15T06:34:43.783" v="1906"/>
          <ac:picMkLst>
            <pc:docMk/>
            <pc:sldMk cId="2756810280" sldId="379"/>
            <ac:picMk id="47" creationId="{CC94A8D4-B2EC-2797-637E-88DB81856AA7}"/>
          </ac:picMkLst>
        </pc:picChg>
        <pc:picChg chg="mod">
          <ac:chgData name="Martin Geiger (Psychology)" userId="8f06b308-1267-4aba-9ebb-7f4bffdc13c4" providerId="ADAL" clId="{D70886F7-6494-4699-AC17-9EDADE738AC5}" dt="2024-05-15T08:11:02.590" v="2292" actId="207"/>
          <ac:picMkLst>
            <pc:docMk/>
            <pc:sldMk cId="2756810280" sldId="379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D70886F7-6494-4699-AC17-9EDADE738AC5}" dt="2024-05-15T08:11:02.590" v="2292" actId="207"/>
          <ac:picMkLst>
            <pc:docMk/>
            <pc:sldMk cId="2756810280" sldId="379"/>
            <ac:picMk id="50" creationId="{95FE4B78-20C6-5EF5-E5A6-F169678EFA00}"/>
          </ac:picMkLst>
        </pc:picChg>
        <pc:picChg chg="add del mod">
          <ac:chgData name="Martin Geiger (Psychology)" userId="8f06b308-1267-4aba-9ebb-7f4bffdc13c4" providerId="ADAL" clId="{D70886F7-6494-4699-AC17-9EDADE738AC5}" dt="2024-05-15T08:17:38.290" v="2310" actId="478"/>
          <ac:picMkLst>
            <pc:docMk/>
            <pc:sldMk cId="2756810280" sldId="379"/>
            <ac:picMk id="56" creationId="{BA744A83-1196-FFAC-30AB-8FF4693594E1}"/>
          </ac:picMkLst>
        </pc:picChg>
        <pc:picChg chg="add mod">
          <ac:chgData name="Martin Geiger (Psychology)" userId="8f06b308-1267-4aba-9ebb-7f4bffdc13c4" providerId="ADAL" clId="{D70886F7-6494-4699-AC17-9EDADE738AC5}" dt="2024-05-15T08:06:19.867" v="2250"/>
          <ac:picMkLst>
            <pc:docMk/>
            <pc:sldMk cId="2756810280" sldId="379"/>
            <ac:picMk id="65" creationId="{E143F792-4A1A-C5AB-5183-7F4C7C8A3B25}"/>
          </ac:picMkLst>
        </pc:picChg>
        <pc:picChg chg="add mod">
          <ac:chgData name="Martin Geiger (Psychology)" userId="8f06b308-1267-4aba-9ebb-7f4bffdc13c4" providerId="ADAL" clId="{D70886F7-6494-4699-AC17-9EDADE738AC5}" dt="2024-05-15T08:17:38.557" v="2311"/>
          <ac:picMkLst>
            <pc:docMk/>
            <pc:sldMk cId="2756810280" sldId="379"/>
            <ac:picMk id="67" creationId="{2E0A8D47-2E1D-46E5-F9A5-B6BB3C75861F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8:37:40.372" v="2404" actId="20577"/>
        <pc:sldMkLst>
          <pc:docMk/>
          <pc:sldMk cId="2463146556" sldId="380"/>
        </pc:sldMkLst>
        <pc:spChg chg="mod ord">
          <ac:chgData name="Martin Geiger (Psychology)" userId="8f06b308-1267-4aba-9ebb-7f4bffdc13c4" providerId="ADAL" clId="{D70886F7-6494-4699-AC17-9EDADE738AC5}" dt="2024-05-15T04:52:26.616" v="917" actId="166"/>
          <ac:spMkLst>
            <pc:docMk/>
            <pc:sldMk cId="2463146556" sldId="380"/>
            <ac:spMk id="8" creationId="{0FDDB5D4-92A9-A2B6-2EA0-2156EE94B7DD}"/>
          </ac:spMkLst>
        </pc:spChg>
        <pc:spChg chg="ord">
          <ac:chgData name="Martin Geiger (Psychology)" userId="8f06b308-1267-4aba-9ebb-7f4bffdc13c4" providerId="ADAL" clId="{D70886F7-6494-4699-AC17-9EDADE738AC5}" dt="2024-05-15T04:52:26.616" v="917" actId="166"/>
          <ac:spMkLst>
            <pc:docMk/>
            <pc:sldMk cId="2463146556" sldId="380"/>
            <ac:spMk id="12" creationId="{18074568-2C5B-FA56-56A3-0D0C64A4071C}"/>
          </ac:spMkLst>
        </pc:spChg>
        <pc:spChg chg="mod ord">
          <ac:chgData name="Martin Geiger (Psychology)" userId="8f06b308-1267-4aba-9ebb-7f4bffdc13c4" providerId="ADAL" clId="{D70886F7-6494-4699-AC17-9EDADE738AC5}" dt="2024-05-15T06:33:15.372" v="1899" actId="207"/>
          <ac:spMkLst>
            <pc:docMk/>
            <pc:sldMk cId="2463146556" sldId="380"/>
            <ac:spMk id="13" creationId="{D029BC46-B6D7-A543-3CFB-8A5FBA8400CE}"/>
          </ac:spMkLst>
        </pc:spChg>
        <pc:spChg chg="mod">
          <ac:chgData name="Martin Geiger (Psychology)" userId="8f06b308-1267-4aba-9ebb-7f4bffdc13c4" providerId="ADAL" clId="{D70886F7-6494-4699-AC17-9EDADE738AC5}" dt="2024-05-15T08:37:38.504" v="2403" actId="20577"/>
          <ac:spMkLst>
            <pc:docMk/>
            <pc:sldMk cId="2463146556" sldId="380"/>
            <ac:spMk id="14" creationId="{B24B3C00-8C42-BD93-A998-288BE5E53985}"/>
          </ac:spMkLst>
        </pc:spChg>
        <pc:spChg chg="add del mod">
          <ac:chgData name="Martin Geiger (Psychology)" userId="8f06b308-1267-4aba-9ebb-7f4bffdc13c4" providerId="ADAL" clId="{D70886F7-6494-4699-AC17-9EDADE738AC5}" dt="2024-05-15T08:37:40.372" v="2404" actId="20577"/>
          <ac:spMkLst>
            <pc:docMk/>
            <pc:sldMk cId="2463146556" sldId="380"/>
            <ac:spMk id="15" creationId="{5FDB12EB-121D-096E-69C2-E4F6035C03B3}"/>
          </ac:spMkLst>
        </pc:spChg>
        <pc:spChg chg="ord">
          <ac:chgData name="Martin Geiger (Psychology)" userId="8f06b308-1267-4aba-9ebb-7f4bffdc13c4" providerId="ADAL" clId="{D70886F7-6494-4699-AC17-9EDADE738AC5}" dt="2024-05-15T04:52:26.616" v="917" actId="166"/>
          <ac:spMkLst>
            <pc:docMk/>
            <pc:sldMk cId="2463146556" sldId="380"/>
            <ac:spMk id="18" creationId="{8FCCF35D-6E17-6605-5CC7-4F60782E6BDA}"/>
          </ac:spMkLst>
        </pc:spChg>
        <pc:spChg chg="ord">
          <ac:chgData name="Martin Geiger (Psychology)" userId="8f06b308-1267-4aba-9ebb-7f4bffdc13c4" providerId="ADAL" clId="{D70886F7-6494-4699-AC17-9EDADE738AC5}" dt="2024-05-15T04:52:26.616" v="917" actId="166"/>
          <ac:spMkLst>
            <pc:docMk/>
            <pc:sldMk cId="2463146556" sldId="380"/>
            <ac:spMk id="19" creationId="{2627B8E4-164F-4E39-AA72-2DDF21728D44}"/>
          </ac:spMkLst>
        </pc:spChg>
        <pc:spChg chg="add mod ord">
          <ac:chgData name="Martin Geiger (Psychology)" userId="8f06b308-1267-4aba-9ebb-7f4bffdc13c4" providerId="ADAL" clId="{D70886F7-6494-4699-AC17-9EDADE738AC5}" dt="2024-05-15T04:51:31.715" v="905" actId="166"/>
          <ac:spMkLst>
            <pc:docMk/>
            <pc:sldMk cId="2463146556" sldId="380"/>
            <ac:spMk id="28" creationId="{EC4344A7-3A3F-8E75-3F22-8E104E201634}"/>
          </ac:spMkLst>
        </pc:spChg>
        <pc:spChg chg="add mod ord">
          <ac:chgData name="Martin Geiger (Psychology)" userId="8f06b308-1267-4aba-9ebb-7f4bffdc13c4" providerId="ADAL" clId="{D70886F7-6494-4699-AC17-9EDADE738AC5}" dt="2024-05-15T04:51:55.213" v="916" actId="166"/>
          <ac:spMkLst>
            <pc:docMk/>
            <pc:sldMk cId="2463146556" sldId="380"/>
            <ac:spMk id="38" creationId="{C6C975ED-5189-310E-99CF-F84282DB5E15}"/>
          </ac:spMkLst>
        </pc:spChg>
        <pc:spChg chg="add mod">
          <ac:chgData name="Martin Geiger (Psychology)" userId="8f06b308-1267-4aba-9ebb-7f4bffdc13c4" providerId="ADAL" clId="{D70886F7-6494-4699-AC17-9EDADE738AC5}" dt="2024-05-15T08:05:56.959" v="2235"/>
          <ac:spMkLst>
            <pc:docMk/>
            <pc:sldMk cId="2463146556" sldId="380"/>
            <ac:spMk id="40" creationId="{A1360344-38A8-AE33-935D-58D2AD1F3216}"/>
          </ac:spMkLst>
        </pc:spChg>
        <pc:graphicFrameChg chg="add mod">
          <ac:chgData name="Martin Geiger (Psychology)" userId="8f06b308-1267-4aba-9ebb-7f4bffdc13c4" providerId="ADAL" clId="{D70886F7-6494-4699-AC17-9EDADE738AC5}" dt="2024-05-15T04:50:44.527" v="903"/>
          <ac:graphicFrameMkLst>
            <pc:docMk/>
            <pc:sldMk cId="2463146556" sldId="380"/>
            <ac:graphicFrameMk id="24" creationId="{3DCCF9E4-0C92-5040-79C7-0497F0232523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4:51:49.636" v="915"/>
          <ac:graphicFrameMkLst>
            <pc:docMk/>
            <pc:sldMk cId="2463146556" sldId="380"/>
            <ac:graphicFrameMk id="37" creationId="{143E5A29-7BCD-B55D-5B72-950E2E5C2E7D}"/>
          </ac:graphicFrameMkLst>
        </pc:graphicFrame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6" creationId="{EDE58107-4BEA-C358-0C8E-B15FAAD6886D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7" creationId="{E58D2969-E826-D68A-423F-1B7F19ADA685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10" creationId="{7616A6A0-347A-29C8-9196-4E33C3D470F7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11" creationId="{3AEAF03C-5C31-0A52-0803-B291FBB1CC96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20" creationId="{A73C5C3A-7651-CCB1-3132-8CA753BABFF8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21" creationId="{53A9F77E-7A2D-78D8-2D47-F5DE64CE8C37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22" creationId="{7C0371BC-32BA-9D39-82CC-69D908902562}"/>
          </ac:picMkLst>
        </pc:picChg>
        <pc:picChg chg="del ord">
          <ac:chgData name="Martin Geiger (Psychology)" userId="8f06b308-1267-4aba-9ebb-7f4bffdc13c4" providerId="ADAL" clId="{D70886F7-6494-4699-AC17-9EDADE738AC5}" dt="2024-05-15T04:39:10.262" v="676" actId="478"/>
          <ac:picMkLst>
            <pc:docMk/>
            <pc:sldMk cId="2463146556" sldId="380"/>
            <ac:picMk id="26" creationId="{55060880-33DC-C5F8-56D9-DEDE15CEFEC9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29" creationId="{522F25E2-D397-C7FC-3173-11ECAEE33511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0" creationId="{0C633CB6-98D3-A1CC-C298-E8299E4AFC24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1" creationId="{A2CB666C-BF12-E9B2-FD90-D8E122AB898A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2" creationId="{AA51570B-1A04-9880-3BFC-15F1B62BCB63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3" creationId="{D3B164C5-802C-9940-DA8B-2140F0ADECA8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4" creationId="{9EAA4120-E495-7032-D24A-4F58B8D2402F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5" creationId="{B069F8FF-27FF-4BE7-832E-4C38E621A712}"/>
          </ac:picMkLst>
        </pc:picChg>
        <pc:picChg chg="add mod">
          <ac:chgData name="Martin Geiger (Psychology)" userId="8f06b308-1267-4aba-9ebb-7f4bffdc13c4" providerId="ADAL" clId="{D70886F7-6494-4699-AC17-9EDADE738AC5}" dt="2024-05-15T08:05:56.959" v="2235"/>
          <ac:picMkLst>
            <pc:docMk/>
            <pc:sldMk cId="2463146556" sldId="380"/>
            <ac:picMk id="39" creationId="{2CA2DBAE-6E10-0DA0-B891-219D24046CB0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9:18:49.896" v="2772"/>
        <pc:sldMkLst>
          <pc:docMk/>
          <pc:sldMk cId="193278313" sldId="381"/>
        </pc:sldMkLst>
        <pc:spChg chg="mod">
          <ac:chgData name="Martin Geiger (Psychology)" userId="8f06b308-1267-4aba-9ebb-7f4bffdc13c4" providerId="ADAL" clId="{D70886F7-6494-4699-AC17-9EDADE738AC5}" dt="2024-05-15T08:37:32.202" v="2401" actId="20577"/>
          <ac:spMkLst>
            <pc:docMk/>
            <pc:sldMk cId="193278313" sldId="381"/>
            <ac:spMk id="14" creationId="{B24B3C00-8C42-BD93-A998-288BE5E53985}"/>
          </ac:spMkLst>
        </pc:spChg>
        <pc:spChg chg="mod">
          <ac:chgData name="Martin Geiger (Psychology)" userId="8f06b308-1267-4aba-9ebb-7f4bffdc13c4" providerId="ADAL" clId="{D70886F7-6494-4699-AC17-9EDADE738AC5}" dt="2024-05-15T08:37:34.251" v="2402" actId="20577"/>
          <ac:spMkLst>
            <pc:docMk/>
            <pc:sldMk cId="193278313" sldId="381"/>
            <ac:spMk id="15" creationId="{5FDB12EB-121D-096E-69C2-E4F6035C03B3}"/>
          </ac:spMkLst>
        </pc:spChg>
        <pc:spChg chg="add del mod">
          <ac:chgData name="Martin Geiger (Psychology)" userId="8f06b308-1267-4aba-9ebb-7f4bffdc13c4" providerId="ADAL" clId="{D70886F7-6494-4699-AC17-9EDADE738AC5}" dt="2024-05-15T04:51:37.998" v="914" actId="1076"/>
          <ac:spMkLst>
            <pc:docMk/>
            <pc:sldMk cId="193278313" sldId="381"/>
            <ac:spMk id="26" creationId="{87E1EF76-DEA0-B5D9-F409-1631F8C3ED9C}"/>
          </ac:spMkLst>
        </pc:spChg>
        <pc:graphicFrameChg chg="add mod modGraphic">
          <ac:chgData name="Martin Geiger (Psychology)" userId="8f06b308-1267-4aba-9ebb-7f4bffdc13c4" providerId="ADAL" clId="{D70886F7-6494-4699-AC17-9EDADE738AC5}" dt="2024-05-15T04:51:37.998" v="914" actId="1076"/>
          <ac:graphicFrameMkLst>
            <pc:docMk/>
            <pc:sldMk cId="193278313" sldId="381"/>
            <ac:graphicFrameMk id="24" creationId="{68FA5914-F3AB-C2A3-DF87-2C3004FD44DC}"/>
          </ac:graphicFrameMkLst>
        </pc:graphicFrame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6" creationId="{3B5FA625-B5BD-D504-663C-AEA04FF08FE4}"/>
          </ac:picMkLst>
        </pc:pic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7" creationId="{947B2D25-B2AA-4F05-12DD-DB045471906C}"/>
          </ac:picMkLst>
        </pc:pic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10" creationId="{C19F7111-7DAB-DBAB-6BB8-AF73C187AABF}"/>
          </ac:picMkLst>
        </pc:pic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11" creationId="{6937E805-CF66-352B-5FE1-FC7D298F3F35}"/>
          </ac:picMkLst>
        </pc:pic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20" creationId="{7E7D5DAD-2743-F755-B5C0-3D71128C36F4}"/>
          </ac:picMkLst>
        </pc:picChg>
        <pc:picChg chg="add mod or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21" creationId="{7A2578EE-F6D1-51F5-6999-830D36D1A424}"/>
          </ac:picMkLst>
        </pc:pic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22" creationId="{9C58EBA6-82CC-EF94-7D76-B2FFB3A99FCC}"/>
          </ac:picMkLst>
        </pc:picChg>
      </pc:sldChg>
      <pc:sldChg chg="add del">
        <pc:chgData name="Martin Geiger (Psychology)" userId="8f06b308-1267-4aba-9ebb-7f4bffdc13c4" providerId="ADAL" clId="{D70886F7-6494-4699-AC17-9EDADE738AC5}" dt="2024-05-15T03:50:18.263" v="275" actId="47"/>
        <pc:sldMkLst>
          <pc:docMk/>
          <pc:sldMk cId="3127260035" sldId="382"/>
        </pc:sldMkLst>
      </pc:sldChg>
      <pc:sldChg chg="addSp delSp modSp new del mod modTransition">
        <pc:chgData name="Martin Geiger (Psychology)" userId="8f06b308-1267-4aba-9ebb-7f4bffdc13c4" providerId="ADAL" clId="{D70886F7-6494-4699-AC17-9EDADE738AC5}" dt="2024-05-15T04:16:58.193" v="476" actId="47"/>
        <pc:sldMkLst>
          <pc:docMk/>
          <pc:sldMk cId="850414496" sldId="383"/>
        </pc:sldMkLst>
        <pc:picChg chg="add del mod modCrop">
          <ac:chgData name="Martin Geiger (Psychology)" userId="8f06b308-1267-4aba-9ebb-7f4bffdc13c4" providerId="ADAL" clId="{D70886F7-6494-4699-AC17-9EDADE738AC5}" dt="2024-05-15T03:50:42.107" v="276" actId="478"/>
          <ac:picMkLst>
            <pc:docMk/>
            <pc:sldMk cId="850414496" sldId="383"/>
            <ac:picMk id="6" creationId="{2A2A252E-B06C-D8D2-9D8B-B2E57D0EE4E6}"/>
          </ac:picMkLst>
        </pc:picChg>
      </pc:sldChg>
      <pc:sldChg chg="add del">
        <pc:chgData name="Martin Geiger (Psychology)" userId="8f06b308-1267-4aba-9ebb-7f4bffdc13c4" providerId="ADAL" clId="{D70886F7-6494-4699-AC17-9EDADE738AC5}" dt="2024-05-15T03:51:10.499" v="281" actId="47"/>
        <pc:sldMkLst>
          <pc:docMk/>
          <pc:sldMk cId="99585653" sldId="384"/>
        </pc:sldMkLst>
      </pc:sldChg>
      <pc:sldChg chg="addSp delSp modSp add mod ord modTransition">
        <pc:chgData name="Martin Geiger (Psychology)" userId="8f06b308-1267-4aba-9ebb-7f4bffdc13c4" providerId="ADAL" clId="{D70886F7-6494-4699-AC17-9EDADE738AC5}" dt="2024-05-15T09:10:15.105" v="2716" actId="478"/>
        <pc:sldMkLst>
          <pc:docMk/>
          <pc:sldMk cId="2766856023" sldId="385"/>
        </pc:sldMkLst>
        <pc:spChg chg="mod ord">
          <ac:chgData name="Martin Geiger (Psychology)" userId="8f06b308-1267-4aba-9ebb-7f4bffdc13c4" providerId="ADAL" clId="{D70886F7-6494-4699-AC17-9EDADE738AC5}" dt="2024-05-15T05:10:06.377" v="1102" actId="167"/>
          <ac:spMkLst>
            <pc:docMk/>
            <pc:sldMk cId="2766856023" sldId="385"/>
            <ac:spMk id="2" creationId="{8E8AB131-05F1-8100-BCED-1AF2A3A16692}"/>
          </ac:spMkLst>
        </pc:spChg>
        <pc:spChg chg="mod">
          <ac:chgData name="Martin Geiger (Psychology)" userId="8f06b308-1267-4aba-9ebb-7f4bffdc13c4" providerId="ADAL" clId="{D70886F7-6494-4699-AC17-9EDADE738AC5}" dt="2024-05-15T03:52:10.882" v="297" actId="14100"/>
          <ac:spMkLst>
            <pc:docMk/>
            <pc:sldMk cId="2766856023" sldId="385"/>
            <ac:spMk id="4" creationId="{B1190CF9-6066-025C-B595-F1F8048793A4}"/>
          </ac:spMkLst>
        </pc:spChg>
        <pc:spChg chg="add del mod">
          <ac:chgData name="Martin Geiger (Psychology)" userId="8f06b308-1267-4aba-9ebb-7f4bffdc13c4" providerId="ADAL" clId="{D70886F7-6494-4699-AC17-9EDADE738AC5}" dt="2024-05-15T03:51:42.596" v="290" actId="478"/>
          <ac:spMkLst>
            <pc:docMk/>
            <pc:sldMk cId="2766856023" sldId="385"/>
            <ac:spMk id="7" creationId="{CEC96817-FA8C-738E-E703-D44860D6EB34}"/>
          </ac:spMkLst>
        </pc:spChg>
        <pc:spChg chg="add del mod">
          <ac:chgData name="Martin Geiger (Psychology)" userId="8f06b308-1267-4aba-9ebb-7f4bffdc13c4" providerId="ADAL" clId="{D70886F7-6494-4699-AC17-9EDADE738AC5}" dt="2024-05-15T04:38:53.113" v="674" actId="478"/>
          <ac:spMkLst>
            <pc:docMk/>
            <pc:sldMk cId="2766856023" sldId="385"/>
            <ac:spMk id="8" creationId="{0FDDB5D4-92A9-A2B6-2EA0-2156EE94B7DD}"/>
          </ac:spMkLst>
        </pc:spChg>
        <pc:spChg chg="add del mod">
          <ac:chgData name="Martin Geiger (Psychology)" userId="8f06b308-1267-4aba-9ebb-7f4bffdc13c4" providerId="ADAL" clId="{D70886F7-6494-4699-AC17-9EDADE738AC5}" dt="2024-05-15T04:38:53.113" v="674" actId="478"/>
          <ac:spMkLst>
            <pc:docMk/>
            <pc:sldMk cId="2766856023" sldId="385"/>
            <ac:spMk id="12" creationId="{18074568-2C5B-FA56-56A3-0D0C64A4071C}"/>
          </ac:spMkLst>
        </pc:spChg>
        <pc:spChg chg="del mod ord">
          <ac:chgData name="Martin Geiger (Psychology)" userId="8f06b308-1267-4aba-9ebb-7f4bffdc13c4" providerId="ADAL" clId="{D70886F7-6494-4699-AC17-9EDADE738AC5}" dt="2024-05-15T04:54:07.929" v="930" actId="478"/>
          <ac:spMkLst>
            <pc:docMk/>
            <pc:sldMk cId="2766856023" sldId="385"/>
            <ac:spMk id="13" creationId="{D029BC46-B6D7-A543-3CFB-8A5FBA8400CE}"/>
          </ac:spMkLst>
        </pc:spChg>
        <pc:spChg chg="del">
          <ac:chgData name="Martin Geiger (Psychology)" userId="8f06b308-1267-4aba-9ebb-7f4bffdc13c4" providerId="ADAL" clId="{D70886F7-6494-4699-AC17-9EDADE738AC5}" dt="2024-05-15T03:51:18.618" v="284" actId="478"/>
          <ac:spMkLst>
            <pc:docMk/>
            <pc:sldMk cId="2766856023" sldId="385"/>
            <ac:spMk id="14" creationId="{B24B3C00-8C42-BD93-A998-288BE5E53985}"/>
          </ac:spMkLst>
        </pc:spChg>
        <pc:spChg chg="del">
          <ac:chgData name="Martin Geiger (Psychology)" userId="8f06b308-1267-4aba-9ebb-7f4bffdc13c4" providerId="ADAL" clId="{D70886F7-6494-4699-AC17-9EDADE738AC5}" dt="2024-05-15T03:51:17.217" v="282" actId="478"/>
          <ac:spMkLst>
            <pc:docMk/>
            <pc:sldMk cId="2766856023" sldId="385"/>
            <ac:spMk id="15" creationId="{5FDB12EB-121D-096E-69C2-E4F6035C03B3}"/>
          </ac:spMkLst>
        </pc:spChg>
        <pc:spChg chg="del">
          <ac:chgData name="Martin Geiger (Psychology)" userId="8f06b308-1267-4aba-9ebb-7f4bffdc13c4" providerId="ADAL" clId="{D70886F7-6494-4699-AC17-9EDADE738AC5}" dt="2024-05-15T03:51:17.726" v="283" actId="478"/>
          <ac:spMkLst>
            <pc:docMk/>
            <pc:sldMk cId="2766856023" sldId="385"/>
            <ac:spMk id="16" creationId="{E671B27F-C87B-B16F-DC12-50BD4B4D1E4B}"/>
          </ac:spMkLst>
        </pc:spChg>
        <pc:spChg chg="add del mod">
          <ac:chgData name="Martin Geiger (Psychology)" userId="8f06b308-1267-4aba-9ebb-7f4bffdc13c4" providerId="ADAL" clId="{D70886F7-6494-4699-AC17-9EDADE738AC5}" dt="2024-05-15T08:39:13.767" v="2415" actId="1076"/>
          <ac:spMkLst>
            <pc:docMk/>
            <pc:sldMk cId="2766856023" sldId="385"/>
            <ac:spMk id="18" creationId="{8FCCF35D-6E17-6605-5CC7-4F60782E6BDA}"/>
          </ac:spMkLst>
        </pc:spChg>
        <pc:spChg chg="add del mod">
          <ac:chgData name="Martin Geiger (Psychology)" userId="8f06b308-1267-4aba-9ebb-7f4bffdc13c4" providerId="ADAL" clId="{D70886F7-6494-4699-AC17-9EDADE738AC5}" dt="2024-05-15T04:38:53.113" v="674" actId="478"/>
          <ac:spMkLst>
            <pc:docMk/>
            <pc:sldMk cId="2766856023" sldId="385"/>
            <ac:spMk id="19" creationId="{2627B8E4-164F-4E39-AA72-2DDF21728D44}"/>
          </ac:spMkLst>
        </pc:spChg>
        <pc:spChg chg="add del mod">
          <ac:chgData name="Martin Geiger (Psychology)" userId="8f06b308-1267-4aba-9ebb-7f4bffdc13c4" providerId="ADAL" clId="{D70886F7-6494-4699-AC17-9EDADE738AC5}" dt="2024-05-15T03:54:16.770" v="322" actId="478"/>
          <ac:spMkLst>
            <pc:docMk/>
            <pc:sldMk cId="2766856023" sldId="385"/>
            <ac:spMk id="28" creationId="{FC07BA0A-9647-E243-16B4-FE597113281A}"/>
          </ac:spMkLst>
        </pc:spChg>
        <pc:spChg chg="add del mod">
          <ac:chgData name="Martin Geiger (Psychology)" userId="8f06b308-1267-4aba-9ebb-7f4bffdc13c4" providerId="ADAL" clId="{D70886F7-6494-4699-AC17-9EDADE738AC5}" dt="2024-05-15T03:57:08.564" v="342" actId="1076"/>
          <ac:spMkLst>
            <pc:docMk/>
            <pc:sldMk cId="2766856023" sldId="385"/>
            <ac:spMk id="40" creationId="{A741CA36-6DD4-7D08-F5A4-2EEF37FEF210}"/>
          </ac:spMkLst>
        </pc:spChg>
        <pc:spChg chg="add del mod">
          <ac:chgData name="Martin Geiger (Psychology)" userId="8f06b308-1267-4aba-9ebb-7f4bffdc13c4" providerId="ADAL" clId="{D70886F7-6494-4699-AC17-9EDADE738AC5}" dt="2024-05-15T03:57:08.564" v="342" actId="1076"/>
          <ac:spMkLst>
            <pc:docMk/>
            <pc:sldMk cId="2766856023" sldId="385"/>
            <ac:spMk id="41" creationId="{4EBE2936-67B5-094F-FA2E-771674C740AA}"/>
          </ac:spMkLst>
        </pc:spChg>
        <pc:spChg chg="add del mod">
          <ac:chgData name="Martin Geiger (Psychology)" userId="8f06b308-1267-4aba-9ebb-7f4bffdc13c4" providerId="ADAL" clId="{D70886F7-6494-4699-AC17-9EDADE738AC5}" dt="2024-05-15T03:57:08.564" v="342" actId="1076"/>
          <ac:spMkLst>
            <pc:docMk/>
            <pc:sldMk cId="2766856023" sldId="385"/>
            <ac:spMk id="42" creationId="{ECB6855B-6F0E-0B71-E134-AA9B7E50159E}"/>
          </ac:spMkLst>
        </pc:spChg>
        <pc:spChg chg="add del mod">
          <ac:chgData name="Martin Geiger (Psychology)" userId="8f06b308-1267-4aba-9ebb-7f4bffdc13c4" providerId="ADAL" clId="{D70886F7-6494-4699-AC17-9EDADE738AC5}" dt="2024-05-15T03:57:08.564" v="342" actId="1076"/>
          <ac:spMkLst>
            <pc:docMk/>
            <pc:sldMk cId="2766856023" sldId="385"/>
            <ac:spMk id="44" creationId="{EC4C6646-22D9-F601-8526-7FF5A339A427}"/>
          </ac:spMkLst>
        </pc:spChg>
        <pc:spChg chg="add del mod">
          <ac:chgData name="Martin Geiger (Psychology)" userId="8f06b308-1267-4aba-9ebb-7f4bffdc13c4" providerId="ADAL" clId="{D70886F7-6494-4699-AC17-9EDADE738AC5}" dt="2024-05-15T03:54:17.634" v="323" actId="478"/>
          <ac:spMkLst>
            <pc:docMk/>
            <pc:sldMk cId="2766856023" sldId="385"/>
            <ac:spMk id="51" creationId="{7A207303-0FC9-3943-59EA-DD5755DDC883}"/>
          </ac:spMkLst>
        </pc:spChg>
        <pc:spChg chg="add del mod">
          <ac:chgData name="Martin Geiger (Psychology)" userId="8f06b308-1267-4aba-9ebb-7f4bffdc13c4" providerId="ADAL" clId="{D70886F7-6494-4699-AC17-9EDADE738AC5}" dt="2024-05-15T03:56:49.104" v="333" actId="478"/>
          <ac:spMkLst>
            <pc:docMk/>
            <pc:sldMk cId="2766856023" sldId="385"/>
            <ac:spMk id="53" creationId="{622109ED-DE63-CECA-59D5-98C066370715}"/>
          </ac:spMkLst>
        </pc:spChg>
        <pc:spChg chg="add del mod">
          <ac:chgData name="Martin Geiger (Psychology)" userId="8f06b308-1267-4aba-9ebb-7f4bffdc13c4" providerId="ADAL" clId="{D70886F7-6494-4699-AC17-9EDADE738AC5}" dt="2024-05-15T03:54:23.200" v="325" actId="478"/>
          <ac:spMkLst>
            <pc:docMk/>
            <pc:sldMk cId="2766856023" sldId="385"/>
            <ac:spMk id="55" creationId="{A3D4DD58-4CA4-72FC-3F5B-5DF00FEB94C1}"/>
          </ac:spMkLst>
        </pc:spChg>
        <pc:spChg chg="del">
          <ac:chgData name="Martin Geiger (Psychology)" userId="8f06b308-1267-4aba-9ebb-7f4bffdc13c4" providerId="ADAL" clId="{D70886F7-6494-4699-AC17-9EDADE738AC5}" dt="2024-05-15T03:51:22.054" v="285" actId="478"/>
          <ac:spMkLst>
            <pc:docMk/>
            <pc:sldMk cId="2766856023" sldId="385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D70886F7-6494-4699-AC17-9EDADE738AC5}" dt="2024-05-15T03:51:22.054" v="285" actId="478"/>
          <ac:spMkLst>
            <pc:docMk/>
            <pc:sldMk cId="2766856023" sldId="385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D70886F7-6494-4699-AC17-9EDADE738AC5}" dt="2024-05-15T03:51:22.054" v="285" actId="478"/>
          <ac:spMkLst>
            <pc:docMk/>
            <pc:sldMk cId="2766856023" sldId="385"/>
            <ac:spMk id="59" creationId="{57CCCA4A-3A91-5F92-DBA6-404DD5BAEFEA}"/>
          </ac:spMkLst>
        </pc:spChg>
        <pc:spChg chg="add mod">
          <ac:chgData name="Martin Geiger (Psychology)" userId="8f06b308-1267-4aba-9ebb-7f4bffdc13c4" providerId="ADAL" clId="{D70886F7-6494-4699-AC17-9EDADE738AC5}" dt="2024-05-15T04:04:14.316" v="395" actId="1076"/>
          <ac:spMkLst>
            <pc:docMk/>
            <pc:sldMk cId="2766856023" sldId="385"/>
            <ac:spMk id="67" creationId="{8D29E20F-F9C3-EB41-B45E-4CEF479BC822}"/>
          </ac:spMkLst>
        </pc:spChg>
        <pc:spChg chg="add del mod">
          <ac:chgData name="Martin Geiger (Psychology)" userId="8f06b308-1267-4aba-9ebb-7f4bffdc13c4" providerId="ADAL" clId="{D70886F7-6494-4699-AC17-9EDADE738AC5}" dt="2024-05-15T09:08:52.645" v="2708" actId="478"/>
          <ac:spMkLst>
            <pc:docMk/>
            <pc:sldMk cId="2766856023" sldId="385"/>
            <ac:spMk id="68" creationId="{8AC78DF7-587F-70D2-EA9E-2A5A7FAD90B3}"/>
          </ac:spMkLst>
        </pc:spChg>
        <pc:spChg chg="del">
          <ac:chgData name="Martin Geiger (Psychology)" userId="8f06b308-1267-4aba-9ebb-7f4bffdc13c4" providerId="ADAL" clId="{D70886F7-6494-4699-AC17-9EDADE738AC5}" dt="2024-05-15T03:51:22.054" v="285" actId="478"/>
          <ac:spMkLst>
            <pc:docMk/>
            <pc:sldMk cId="2766856023" sldId="385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D70886F7-6494-4699-AC17-9EDADE738AC5}" dt="2024-05-15T04:18:32.865" v="480" actId="1076"/>
          <ac:spMkLst>
            <pc:docMk/>
            <pc:sldMk cId="2766856023" sldId="385"/>
            <ac:spMk id="81" creationId="{54E7C1C4-DE22-E825-DEDD-CF1C714C06D8}"/>
          </ac:spMkLst>
        </pc:spChg>
        <pc:spChg chg="add mod">
          <ac:chgData name="Martin Geiger (Psychology)" userId="8f06b308-1267-4aba-9ebb-7f4bffdc13c4" providerId="ADAL" clId="{D70886F7-6494-4699-AC17-9EDADE738AC5}" dt="2024-05-15T04:16:49.397" v="474" actId="1076"/>
          <ac:spMkLst>
            <pc:docMk/>
            <pc:sldMk cId="2766856023" sldId="385"/>
            <ac:spMk id="82" creationId="{808A87BF-B150-0568-53E6-AF93D91C5D73}"/>
          </ac:spMkLst>
        </pc:spChg>
        <pc:spChg chg="add mod">
          <ac:chgData name="Martin Geiger (Psychology)" userId="8f06b308-1267-4aba-9ebb-7f4bffdc13c4" providerId="ADAL" clId="{D70886F7-6494-4699-AC17-9EDADE738AC5}" dt="2024-05-15T04:16:47.263" v="473" actId="1076"/>
          <ac:spMkLst>
            <pc:docMk/>
            <pc:sldMk cId="2766856023" sldId="385"/>
            <ac:spMk id="83" creationId="{A1F82F10-5F42-3ED2-B776-AC54D5E98F72}"/>
          </ac:spMkLst>
        </pc:spChg>
        <pc:spChg chg="add mod">
          <ac:chgData name="Martin Geiger (Psychology)" userId="8f06b308-1267-4aba-9ebb-7f4bffdc13c4" providerId="ADAL" clId="{D70886F7-6494-4699-AC17-9EDADE738AC5}" dt="2024-05-15T04:16:40.173" v="472"/>
          <ac:spMkLst>
            <pc:docMk/>
            <pc:sldMk cId="2766856023" sldId="385"/>
            <ac:spMk id="85" creationId="{F195A4FE-C448-0FA9-2C05-6E49574772B4}"/>
          </ac:spMkLst>
        </pc:spChg>
        <pc:spChg chg="add mod">
          <ac:chgData name="Martin Geiger (Psychology)" userId="8f06b308-1267-4aba-9ebb-7f4bffdc13c4" providerId="ADAL" clId="{D70886F7-6494-4699-AC17-9EDADE738AC5}" dt="2024-05-15T04:16:40.173" v="472"/>
          <ac:spMkLst>
            <pc:docMk/>
            <pc:sldMk cId="2766856023" sldId="385"/>
            <ac:spMk id="86" creationId="{A070F401-9A79-3DD5-3127-3295872A31E7}"/>
          </ac:spMkLst>
        </pc:spChg>
        <pc:spChg chg="add mod">
          <ac:chgData name="Martin Geiger (Psychology)" userId="8f06b308-1267-4aba-9ebb-7f4bffdc13c4" providerId="ADAL" clId="{D70886F7-6494-4699-AC17-9EDADE738AC5}" dt="2024-05-15T04:16:40.173" v="472"/>
          <ac:spMkLst>
            <pc:docMk/>
            <pc:sldMk cId="2766856023" sldId="385"/>
            <ac:spMk id="88" creationId="{10600422-19F2-2F5F-D23C-04521B4BD7B4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96" creationId="{74C5ECA2-ED5B-17E9-7E9E-B38B86086000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07" creationId="{D2E654C4-153D-E44F-2787-8ADF9BAF0FD2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08" creationId="{2C2D5B08-6119-7B9C-2A95-04AD75DF3DB9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09" creationId="{F23A1D9A-152B-D556-A56B-2092F4E4A064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10" creationId="{4CC11731-17D6-5770-485B-C0E4A76B94E2}"/>
          </ac:spMkLst>
        </pc:spChg>
        <pc:spChg chg="add mod">
          <ac:chgData name="Martin Geiger (Psychology)" userId="8f06b308-1267-4aba-9ebb-7f4bffdc13c4" providerId="ADAL" clId="{D70886F7-6494-4699-AC17-9EDADE738AC5}" dt="2024-05-15T08:45:11.234" v="2461" actId="1076"/>
          <ac:spMkLst>
            <pc:docMk/>
            <pc:sldMk cId="2766856023" sldId="385"/>
            <ac:spMk id="114" creationId="{F5DC5571-8626-548C-CF6C-656BB6E5A7E2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16" creationId="{2D90D02B-D0B4-7E39-90DB-2777B9A2BD50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25" creationId="{345815AB-DB4B-7E8D-49BE-26563D1C9314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26" creationId="{FC1A7E71-E536-B9B0-5742-3D552535EDC6}"/>
          </ac:spMkLst>
        </pc:spChg>
        <pc:spChg chg="add mod">
          <ac:chgData name="Martin Geiger (Psychology)" userId="8f06b308-1267-4aba-9ebb-7f4bffdc13c4" providerId="ADAL" clId="{D70886F7-6494-4699-AC17-9EDADE738AC5}" dt="2024-05-15T08:45:07.597" v="2460" actId="1076"/>
          <ac:spMkLst>
            <pc:docMk/>
            <pc:sldMk cId="2766856023" sldId="385"/>
            <ac:spMk id="128" creationId="{D416C7CD-E96F-2F8C-FA05-670B9096933A}"/>
          </ac:spMkLst>
        </pc:spChg>
        <pc:spChg chg="add mod">
          <ac:chgData name="Martin Geiger (Psychology)" userId="8f06b308-1267-4aba-9ebb-7f4bffdc13c4" providerId="ADAL" clId="{D70886F7-6494-4699-AC17-9EDADE738AC5}" dt="2024-05-15T08:45:07.597" v="2460" actId="1076"/>
          <ac:spMkLst>
            <pc:docMk/>
            <pc:sldMk cId="2766856023" sldId="385"/>
            <ac:spMk id="129" creationId="{49A6FE2D-640A-62B7-1C62-33D13FA9425F}"/>
          </ac:spMkLst>
        </pc:spChg>
        <pc:spChg chg="add mod">
          <ac:chgData name="Martin Geiger (Psychology)" userId="8f06b308-1267-4aba-9ebb-7f4bffdc13c4" providerId="ADAL" clId="{D70886F7-6494-4699-AC17-9EDADE738AC5}" dt="2024-05-15T08:45:07.597" v="2460" actId="1076"/>
          <ac:spMkLst>
            <pc:docMk/>
            <pc:sldMk cId="2766856023" sldId="385"/>
            <ac:spMk id="130" creationId="{B3FF0197-6269-CDE9-2444-9F25DBA17615}"/>
          </ac:spMkLst>
        </pc:spChg>
        <pc:spChg chg="add mod">
          <ac:chgData name="Martin Geiger (Psychology)" userId="8f06b308-1267-4aba-9ebb-7f4bffdc13c4" providerId="ADAL" clId="{D70886F7-6494-4699-AC17-9EDADE738AC5}" dt="2024-05-15T08:45:07.597" v="2460" actId="1076"/>
          <ac:spMkLst>
            <pc:docMk/>
            <pc:sldMk cId="2766856023" sldId="385"/>
            <ac:spMk id="131" creationId="{F3D46A7B-7364-2FA2-09B0-030361B59E6D}"/>
          </ac:spMkLst>
        </pc:spChg>
        <pc:spChg chg="add mod">
          <ac:chgData name="Martin Geiger (Psychology)" userId="8f06b308-1267-4aba-9ebb-7f4bffdc13c4" providerId="ADAL" clId="{D70886F7-6494-4699-AC17-9EDADE738AC5}" dt="2024-05-15T08:45:07.597" v="2460" actId="1076"/>
          <ac:spMkLst>
            <pc:docMk/>
            <pc:sldMk cId="2766856023" sldId="385"/>
            <ac:spMk id="132" creationId="{91779B51-6B5D-3BBD-4B54-BA3B5138FC36}"/>
          </ac:spMkLst>
        </pc:spChg>
        <pc:spChg chg="add mod">
          <ac:chgData name="Martin Geiger (Psychology)" userId="8f06b308-1267-4aba-9ebb-7f4bffdc13c4" providerId="ADAL" clId="{D70886F7-6494-4699-AC17-9EDADE738AC5}" dt="2024-05-15T08:45:18.202" v="2462" actId="1076"/>
          <ac:spMkLst>
            <pc:docMk/>
            <pc:sldMk cId="2766856023" sldId="385"/>
            <ac:spMk id="134" creationId="{0D1445AD-3847-4333-EE38-9A4544E71EDF}"/>
          </ac:spMkLst>
        </pc:spChg>
        <pc:spChg chg="add mod">
          <ac:chgData name="Martin Geiger (Psychology)" userId="8f06b308-1267-4aba-9ebb-7f4bffdc13c4" providerId="ADAL" clId="{D70886F7-6494-4699-AC17-9EDADE738AC5}" dt="2024-05-15T08:39:19.159" v="2418" actId="1076"/>
          <ac:spMkLst>
            <pc:docMk/>
            <pc:sldMk cId="2766856023" sldId="385"/>
            <ac:spMk id="136" creationId="{81E8F78B-ABAA-53D8-9561-B68689091190}"/>
          </ac:spMkLst>
        </pc:spChg>
        <pc:spChg chg="add del mod">
          <ac:chgData name="Martin Geiger (Psychology)" userId="8f06b308-1267-4aba-9ebb-7f4bffdc13c4" providerId="ADAL" clId="{D70886F7-6494-4699-AC17-9EDADE738AC5}" dt="2024-05-15T09:05:45.326" v="2662" actId="478"/>
          <ac:spMkLst>
            <pc:docMk/>
            <pc:sldMk cId="2766856023" sldId="385"/>
            <ac:spMk id="137" creationId="{C63C651B-E557-A4A8-5A98-4F86EACFA2AE}"/>
          </ac:spMkLst>
        </pc:spChg>
        <pc:spChg chg="add del mod">
          <ac:chgData name="Martin Geiger (Psychology)" userId="8f06b308-1267-4aba-9ebb-7f4bffdc13c4" providerId="ADAL" clId="{D70886F7-6494-4699-AC17-9EDADE738AC5}" dt="2024-05-15T09:02:42.114" v="2595" actId="478"/>
          <ac:spMkLst>
            <pc:docMk/>
            <pc:sldMk cId="2766856023" sldId="385"/>
            <ac:spMk id="138" creationId="{30559141-EF03-A152-4BCE-24A05876FC86}"/>
          </ac:spMkLst>
        </pc:spChg>
        <pc:spChg chg="add del mod">
          <ac:chgData name="Martin Geiger (Psychology)" userId="8f06b308-1267-4aba-9ebb-7f4bffdc13c4" providerId="ADAL" clId="{D70886F7-6494-4699-AC17-9EDADE738AC5}" dt="2024-05-15T09:10:15.105" v="2716" actId="478"/>
          <ac:spMkLst>
            <pc:docMk/>
            <pc:sldMk cId="2766856023" sldId="385"/>
            <ac:spMk id="139" creationId="{E904A7CB-74D1-C3E9-F8C0-7A15FB5808D4}"/>
          </ac:spMkLst>
        </pc:spChg>
        <pc:spChg chg="add mod">
          <ac:chgData name="Martin Geiger (Psychology)" userId="8f06b308-1267-4aba-9ebb-7f4bffdc13c4" providerId="ADAL" clId="{D70886F7-6494-4699-AC17-9EDADE738AC5}" dt="2024-05-15T09:09:09.953" v="2715" actId="207"/>
          <ac:spMkLst>
            <pc:docMk/>
            <pc:sldMk cId="2766856023" sldId="385"/>
            <ac:spMk id="140" creationId="{7CDCFC2D-02DE-82AE-E4D8-58FAD5668D64}"/>
          </ac:spMkLst>
        </pc:spChg>
        <pc:graphicFrameChg chg="add mod modGraphic">
          <ac:chgData name="Martin Geiger (Psychology)" userId="8f06b308-1267-4aba-9ebb-7f4bffdc13c4" providerId="ADAL" clId="{D70886F7-6494-4699-AC17-9EDADE738AC5}" dt="2024-05-15T04:37:43.220" v="669" actId="1076"/>
          <ac:graphicFrameMkLst>
            <pc:docMk/>
            <pc:sldMk cId="2766856023" sldId="385"/>
            <ac:graphicFrameMk id="91" creationId="{43E65204-72E2-EC92-1BE8-98098269CF03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39:38.412" v="2422" actId="478"/>
          <ac:graphicFrameMkLst>
            <pc:docMk/>
            <pc:sldMk cId="2766856023" sldId="385"/>
            <ac:graphicFrameMk id="124" creationId="{AD002D11-F890-6046-C135-7F6C3ED456F4}"/>
          </ac:graphicFrameMkLst>
        </pc:graphicFrameChg>
        <pc:picChg chg="del">
          <ac:chgData name="Martin Geiger (Psychology)" userId="8f06b308-1267-4aba-9ebb-7f4bffdc13c4" providerId="ADAL" clId="{D70886F7-6494-4699-AC17-9EDADE738AC5}" dt="2024-05-15T03:51:25.919" v="287" actId="478"/>
          <ac:picMkLst>
            <pc:docMk/>
            <pc:sldMk cId="2766856023" sldId="385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D70886F7-6494-4699-AC17-9EDADE738AC5}" dt="2024-05-15T03:51:25.919" v="287" actId="478"/>
          <ac:picMkLst>
            <pc:docMk/>
            <pc:sldMk cId="2766856023" sldId="385"/>
            <ac:picMk id="5" creationId="{1762AD84-A889-BE3B-CB17-CD0902E5B48D}"/>
          </ac:picMkLst>
        </pc:picChg>
        <pc:picChg chg="mod ord">
          <ac:chgData name="Martin Geiger (Psychology)" userId="8f06b308-1267-4aba-9ebb-7f4bffdc13c4" providerId="ADAL" clId="{D70886F7-6494-4699-AC17-9EDADE738AC5}" dt="2024-05-15T05:10:06.377" v="1102" actId="167"/>
          <ac:picMkLst>
            <pc:docMk/>
            <pc:sldMk cId="2766856023" sldId="385"/>
            <ac:picMk id="9" creationId="{75316040-F896-F8AA-B607-075C14FB82D9}"/>
          </ac:picMkLst>
        </pc:picChg>
        <pc:picChg chg="del">
          <ac:chgData name="Martin Geiger (Psychology)" userId="8f06b308-1267-4aba-9ebb-7f4bffdc13c4" providerId="ADAL" clId="{D70886F7-6494-4699-AC17-9EDADE738AC5}" dt="2024-05-15T03:51:23.084" v="286" actId="478"/>
          <ac:picMkLst>
            <pc:docMk/>
            <pc:sldMk cId="2766856023" sldId="385"/>
            <ac:picMk id="17" creationId="{2D31E548-3CAD-3EBF-3907-90E4F0BFF2E1}"/>
          </ac:picMkLst>
        </pc:picChg>
        <pc:picChg chg="add del mod">
          <ac:chgData name="Martin Geiger (Psychology)" userId="8f06b308-1267-4aba-9ebb-7f4bffdc13c4" providerId="ADAL" clId="{D70886F7-6494-4699-AC17-9EDADE738AC5}" dt="2024-05-15T03:54:47.566" v="328" actId="1076"/>
          <ac:picMkLst>
            <pc:docMk/>
            <pc:sldMk cId="2766856023" sldId="385"/>
            <ac:picMk id="21" creationId="{EE4960AF-650B-39D6-4D0F-E86CE98DF63B}"/>
          </ac:picMkLst>
        </pc:picChg>
        <pc:picChg chg="add del mod">
          <ac:chgData name="Martin Geiger (Psychology)" userId="8f06b308-1267-4aba-9ebb-7f4bffdc13c4" providerId="ADAL" clId="{D70886F7-6494-4699-AC17-9EDADE738AC5}" dt="2024-05-15T03:54:57.427" v="329" actId="1076"/>
          <ac:picMkLst>
            <pc:docMk/>
            <pc:sldMk cId="2766856023" sldId="385"/>
            <ac:picMk id="22" creationId="{255E6F4F-366D-C196-208E-8C358B54424D}"/>
          </ac:picMkLst>
        </pc:picChg>
        <pc:picChg chg="mod ord">
          <ac:chgData name="Martin Geiger (Psychology)" userId="8f06b308-1267-4aba-9ebb-7f4bffdc13c4" providerId="ADAL" clId="{D70886F7-6494-4699-AC17-9EDADE738AC5}" dt="2024-05-15T05:10:06.377" v="1102" actId="167"/>
          <ac:picMkLst>
            <pc:docMk/>
            <pc:sldMk cId="2766856023" sldId="385"/>
            <ac:picMk id="23" creationId="{05ABA365-ABC3-5311-387E-E85F653495B3}"/>
          </ac:picMkLst>
        </pc:picChg>
        <pc:picChg chg="add del mod">
          <ac:chgData name="Martin Geiger (Psychology)" userId="8f06b308-1267-4aba-9ebb-7f4bffdc13c4" providerId="ADAL" clId="{D70886F7-6494-4699-AC17-9EDADE738AC5}" dt="2024-05-15T03:54:15.998" v="321" actId="478"/>
          <ac:picMkLst>
            <pc:docMk/>
            <pc:sldMk cId="2766856023" sldId="385"/>
            <ac:picMk id="24" creationId="{ABF6E49F-A8E9-4413-EF02-AEF9EBDF83E3}"/>
          </ac:picMkLst>
        </pc:picChg>
        <pc:picChg chg="del">
          <ac:chgData name="Martin Geiger (Psychology)" userId="8f06b308-1267-4aba-9ebb-7f4bffdc13c4" providerId="ADAL" clId="{D70886F7-6494-4699-AC17-9EDADE738AC5}" dt="2024-05-15T03:51:25.919" v="287" actId="478"/>
          <ac:picMkLst>
            <pc:docMk/>
            <pc:sldMk cId="2766856023" sldId="385"/>
            <ac:picMk id="25" creationId="{925730F2-D7FA-99BA-DB6C-5556C57F7BF1}"/>
          </ac:picMkLst>
        </pc:picChg>
        <pc:picChg chg="del mod ord">
          <ac:chgData name="Martin Geiger (Psychology)" userId="8f06b308-1267-4aba-9ebb-7f4bffdc13c4" providerId="ADAL" clId="{D70886F7-6494-4699-AC17-9EDADE738AC5}" dt="2024-05-15T04:37:29.259" v="666" actId="478"/>
          <ac:picMkLst>
            <pc:docMk/>
            <pc:sldMk cId="2766856023" sldId="385"/>
            <ac:picMk id="26" creationId="{55060880-33DC-C5F8-56D9-DEDE15CEFEC9}"/>
          </ac:picMkLst>
        </pc:picChg>
        <pc:picChg chg="del">
          <ac:chgData name="Martin Geiger (Psychology)" userId="8f06b308-1267-4aba-9ebb-7f4bffdc13c4" providerId="ADAL" clId="{D70886F7-6494-4699-AC17-9EDADE738AC5}" dt="2024-05-15T03:51:25.919" v="287" actId="478"/>
          <ac:picMkLst>
            <pc:docMk/>
            <pc:sldMk cId="2766856023" sldId="385"/>
            <ac:picMk id="27" creationId="{8E08C131-9E50-0824-15E7-1DC5F98716F7}"/>
          </ac:picMkLst>
        </pc:picChg>
        <pc:picChg chg="add del mod">
          <ac:chgData name="Martin Geiger (Psychology)" userId="8f06b308-1267-4aba-9ebb-7f4bffdc13c4" providerId="ADAL" clId="{D70886F7-6494-4699-AC17-9EDADE738AC5}" dt="2024-05-15T03:57:13.993" v="344" actId="1076"/>
          <ac:picMkLst>
            <pc:docMk/>
            <pc:sldMk cId="2766856023" sldId="385"/>
            <ac:picMk id="32" creationId="{9A47E6B8-4F3D-9AB2-0804-AFE965BF88A3}"/>
          </ac:picMkLst>
        </pc:picChg>
        <pc:picChg chg="add del mod">
          <ac:chgData name="Martin Geiger (Psychology)" userId="8f06b308-1267-4aba-9ebb-7f4bffdc13c4" providerId="ADAL" clId="{D70886F7-6494-4699-AC17-9EDADE738AC5}" dt="2024-05-15T03:57:15.415" v="345" actId="1076"/>
          <ac:picMkLst>
            <pc:docMk/>
            <pc:sldMk cId="2766856023" sldId="385"/>
            <ac:picMk id="33" creationId="{4B7AB5F9-D661-E846-E247-0E7B6BC412F7}"/>
          </ac:picMkLst>
        </pc:picChg>
        <pc:picChg chg="add del mod">
          <ac:chgData name="Martin Geiger (Psychology)" userId="8f06b308-1267-4aba-9ebb-7f4bffdc13c4" providerId="ADAL" clId="{D70886F7-6494-4699-AC17-9EDADE738AC5}" dt="2024-05-15T03:54:17.634" v="323" actId="478"/>
          <ac:picMkLst>
            <pc:docMk/>
            <pc:sldMk cId="2766856023" sldId="385"/>
            <ac:picMk id="35" creationId="{42F5E601-E13C-C54E-BBF0-43CF2D21DA5B}"/>
          </ac:picMkLst>
        </pc:picChg>
        <pc:picChg chg="add del mod">
          <ac:chgData name="Martin Geiger (Psychology)" userId="8f06b308-1267-4aba-9ebb-7f4bffdc13c4" providerId="ADAL" clId="{D70886F7-6494-4699-AC17-9EDADE738AC5}" dt="2024-05-15T03:57:17.274" v="346" actId="1076"/>
          <ac:picMkLst>
            <pc:docMk/>
            <pc:sldMk cId="2766856023" sldId="385"/>
            <ac:picMk id="37" creationId="{22755280-BE63-3CC1-1D4D-657D8BEB1C23}"/>
          </ac:picMkLst>
        </pc:picChg>
        <pc:picChg chg="add del mod">
          <ac:chgData name="Martin Geiger (Psychology)" userId="8f06b308-1267-4aba-9ebb-7f4bffdc13c4" providerId="ADAL" clId="{D70886F7-6494-4699-AC17-9EDADE738AC5}" dt="2024-05-15T03:57:19.325" v="347" actId="1076"/>
          <ac:picMkLst>
            <pc:docMk/>
            <pc:sldMk cId="2766856023" sldId="385"/>
            <ac:picMk id="38" creationId="{A61B292B-70BE-E93B-36F4-F7A774BF680A}"/>
          </ac:picMkLst>
        </pc:picChg>
        <pc:picChg chg="mod ord">
          <ac:chgData name="Martin Geiger (Psychology)" userId="8f06b308-1267-4aba-9ebb-7f4bffdc13c4" providerId="ADAL" clId="{D70886F7-6494-4699-AC17-9EDADE738AC5}" dt="2024-05-15T05:10:06.377" v="1102" actId="167"/>
          <ac:picMkLst>
            <pc:docMk/>
            <pc:sldMk cId="2766856023" sldId="385"/>
            <ac:picMk id="43" creationId="{862C4944-83C1-58E8-3529-7E8C4D96DAB0}"/>
          </ac:picMkLst>
        </pc:picChg>
        <pc:picChg chg="add del mod">
          <ac:chgData name="Martin Geiger (Psychology)" userId="8f06b308-1267-4aba-9ebb-7f4bffdc13c4" providerId="ADAL" clId="{D70886F7-6494-4699-AC17-9EDADE738AC5}" dt="2024-05-15T03:56:52.521" v="335" actId="1076"/>
          <ac:picMkLst>
            <pc:docMk/>
            <pc:sldMk cId="2766856023" sldId="385"/>
            <ac:picMk id="45" creationId="{08BCB244-0DF8-D46C-13E7-BD329260D40D}"/>
          </ac:picMkLst>
        </pc:picChg>
        <pc:picChg chg="add del mod">
          <ac:chgData name="Martin Geiger (Psychology)" userId="8f06b308-1267-4aba-9ebb-7f4bffdc13c4" providerId="ADAL" clId="{D70886F7-6494-4699-AC17-9EDADE738AC5}" dt="2024-05-15T03:57:20.356" v="348" actId="1076"/>
          <ac:picMkLst>
            <pc:docMk/>
            <pc:sldMk cId="2766856023" sldId="385"/>
            <ac:picMk id="46" creationId="{507E55C5-0A9F-58AA-D57B-58F782871441}"/>
          </ac:picMkLst>
        </pc:picChg>
        <pc:picChg chg="add del mod">
          <ac:chgData name="Martin Geiger (Psychology)" userId="8f06b308-1267-4aba-9ebb-7f4bffdc13c4" providerId="ADAL" clId="{D70886F7-6494-4699-AC17-9EDADE738AC5}" dt="2024-05-15T03:57:12.228" v="343" actId="1076"/>
          <ac:picMkLst>
            <pc:docMk/>
            <pc:sldMk cId="2766856023" sldId="385"/>
            <ac:picMk id="47" creationId="{AC21A4E6-BAC0-314E-1FD1-476A3E18D7E1}"/>
          </ac:picMkLst>
        </pc:picChg>
        <pc:picChg chg="del">
          <ac:chgData name="Martin Geiger (Psychology)" userId="8f06b308-1267-4aba-9ebb-7f4bffdc13c4" providerId="ADAL" clId="{D70886F7-6494-4699-AC17-9EDADE738AC5}" dt="2024-05-15T03:51:22.054" v="285" actId="478"/>
          <ac:picMkLst>
            <pc:docMk/>
            <pc:sldMk cId="2766856023" sldId="385"/>
            <ac:picMk id="48" creationId="{6FF49180-0C73-18AD-B57B-E6E9938A4745}"/>
          </ac:picMkLst>
        </pc:picChg>
        <pc:picChg chg="add del mod">
          <ac:chgData name="Martin Geiger (Psychology)" userId="8f06b308-1267-4aba-9ebb-7f4bffdc13c4" providerId="ADAL" clId="{D70886F7-6494-4699-AC17-9EDADE738AC5}" dt="2024-05-15T03:54:17.634" v="323" actId="478"/>
          <ac:picMkLst>
            <pc:docMk/>
            <pc:sldMk cId="2766856023" sldId="385"/>
            <ac:picMk id="49" creationId="{378A3605-7CCD-E13C-9066-C0977520D0F5}"/>
          </ac:picMkLst>
        </pc:picChg>
        <pc:picChg chg="del">
          <ac:chgData name="Martin Geiger (Psychology)" userId="8f06b308-1267-4aba-9ebb-7f4bffdc13c4" providerId="ADAL" clId="{D70886F7-6494-4699-AC17-9EDADE738AC5}" dt="2024-05-15T03:51:22.054" v="285" actId="478"/>
          <ac:picMkLst>
            <pc:docMk/>
            <pc:sldMk cId="2766856023" sldId="385"/>
            <ac:picMk id="50" creationId="{95FE4B78-20C6-5EF5-E5A6-F169678EFA00}"/>
          </ac:picMkLst>
        </pc:picChg>
        <pc:picChg chg="add del mod">
          <ac:chgData name="Martin Geiger (Psychology)" userId="8f06b308-1267-4aba-9ebb-7f4bffdc13c4" providerId="ADAL" clId="{D70886F7-6494-4699-AC17-9EDADE738AC5}" dt="2024-05-15T04:15:54.338" v="464" actId="478"/>
          <ac:picMkLst>
            <pc:docMk/>
            <pc:sldMk cId="2766856023" sldId="385"/>
            <ac:picMk id="69" creationId="{B8663AFC-B124-1BB3-D04E-9CCE12FDB061}"/>
          </ac:picMkLst>
        </pc:picChg>
        <pc:picChg chg="add del mod">
          <ac:chgData name="Martin Geiger (Psychology)" userId="8f06b308-1267-4aba-9ebb-7f4bffdc13c4" providerId="ADAL" clId="{D70886F7-6494-4699-AC17-9EDADE738AC5}" dt="2024-05-15T04:15:54.338" v="464" actId="478"/>
          <ac:picMkLst>
            <pc:docMk/>
            <pc:sldMk cId="2766856023" sldId="385"/>
            <ac:picMk id="70" creationId="{7C6667E9-EC02-5B85-C8BA-8AADF91A1866}"/>
          </ac:picMkLst>
        </pc:picChg>
        <pc:picChg chg="add del mod">
          <ac:chgData name="Martin Geiger (Psychology)" userId="8f06b308-1267-4aba-9ebb-7f4bffdc13c4" providerId="ADAL" clId="{D70886F7-6494-4699-AC17-9EDADE738AC5}" dt="2024-05-15T04:15:54.338" v="464" actId="478"/>
          <ac:picMkLst>
            <pc:docMk/>
            <pc:sldMk cId="2766856023" sldId="385"/>
            <ac:picMk id="72" creationId="{C167B59F-4681-507D-A652-FFED097C0561}"/>
          </ac:picMkLst>
        </pc:picChg>
        <pc:picChg chg="add mod">
          <ac:chgData name="Martin Geiger (Psychology)" userId="8f06b308-1267-4aba-9ebb-7f4bffdc13c4" providerId="ADAL" clId="{D70886F7-6494-4699-AC17-9EDADE738AC5}" dt="2024-05-15T04:37:50.394" v="670" actId="1076"/>
          <ac:picMkLst>
            <pc:docMk/>
            <pc:sldMk cId="2766856023" sldId="385"/>
            <ac:picMk id="74" creationId="{11A81A89-4493-AB66-8913-B357CAF50101}"/>
          </ac:picMkLst>
        </pc:picChg>
        <pc:picChg chg="add mod">
          <ac:chgData name="Martin Geiger (Psychology)" userId="8f06b308-1267-4aba-9ebb-7f4bffdc13c4" providerId="ADAL" clId="{D70886F7-6494-4699-AC17-9EDADE738AC5}" dt="2024-05-15T04:37:50.394" v="670" actId="1076"/>
          <ac:picMkLst>
            <pc:docMk/>
            <pc:sldMk cId="2766856023" sldId="385"/>
            <ac:picMk id="76" creationId="{74E5E41A-442E-AF26-1744-2FAF5422A0C1}"/>
          </ac:picMkLst>
        </pc:picChg>
        <pc:picChg chg="add mod">
          <ac:chgData name="Martin Geiger (Psychology)" userId="8f06b308-1267-4aba-9ebb-7f4bffdc13c4" providerId="ADAL" clId="{D70886F7-6494-4699-AC17-9EDADE738AC5}" dt="2024-05-15T04:37:50.394" v="670" actId="1076"/>
          <ac:picMkLst>
            <pc:docMk/>
            <pc:sldMk cId="2766856023" sldId="385"/>
            <ac:picMk id="77" creationId="{C081E3F0-C2F1-663D-D8C8-450D2ABAD01F}"/>
          </ac:picMkLst>
        </pc:picChg>
        <pc:picChg chg="add mod">
          <ac:chgData name="Martin Geiger (Psychology)" userId="8f06b308-1267-4aba-9ebb-7f4bffdc13c4" providerId="ADAL" clId="{D70886F7-6494-4699-AC17-9EDADE738AC5}" dt="2024-05-15T04:37:54.965" v="671" actId="1076"/>
          <ac:picMkLst>
            <pc:docMk/>
            <pc:sldMk cId="2766856023" sldId="385"/>
            <ac:picMk id="79" creationId="{08F41DC9-855A-C29E-3B06-29EE8B123757}"/>
          </ac:picMkLst>
        </pc:picChg>
        <pc:picChg chg="add mod">
          <ac:chgData name="Martin Geiger (Psychology)" userId="8f06b308-1267-4aba-9ebb-7f4bffdc13c4" providerId="ADAL" clId="{D70886F7-6494-4699-AC17-9EDADE738AC5}" dt="2024-05-15T04:37:58.575" v="672" actId="1076"/>
          <ac:picMkLst>
            <pc:docMk/>
            <pc:sldMk cId="2766856023" sldId="385"/>
            <ac:picMk id="80" creationId="{16800015-F221-82AE-716E-68B9107126D2}"/>
          </ac:picMkLst>
        </pc:picChg>
        <pc:picChg chg="del">
          <ac:chgData name="Martin Geiger (Psychology)" userId="8f06b308-1267-4aba-9ebb-7f4bffdc13c4" providerId="ADAL" clId="{D70886F7-6494-4699-AC17-9EDADE738AC5}" dt="2024-05-15T03:51:22.054" v="285" actId="478"/>
          <ac:picMkLst>
            <pc:docMk/>
            <pc:sldMk cId="2766856023" sldId="385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D70886F7-6494-4699-AC17-9EDADE738AC5}" dt="2024-05-15T03:51:22.054" v="285" actId="478"/>
          <ac:picMkLst>
            <pc:docMk/>
            <pc:sldMk cId="2766856023" sldId="385"/>
            <ac:picMk id="87" creationId="{AE35CD55-F904-0A35-C954-5F573A18F2A5}"/>
          </ac:picMkLst>
        </pc:picChg>
        <pc:picChg chg="add mod modCrop">
          <ac:chgData name="Martin Geiger (Psychology)" userId="8f06b308-1267-4aba-9ebb-7f4bffdc13c4" providerId="ADAL" clId="{D70886F7-6494-4699-AC17-9EDADE738AC5}" dt="2024-05-15T04:37:38.969" v="668" actId="1076"/>
          <ac:picMkLst>
            <pc:docMk/>
            <pc:sldMk cId="2766856023" sldId="385"/>
            <ac:picMk id="90" creationId="{97F9E381-74A4-19E1-C4C1-766D102649B3}"/>
          </ac:picMkLst>
        </pc:picChg>
        <pc:picChg chg="add mod">
          <ac:chgData name="Martin Geiger (Psychology)" userId="8f06b308-1267-4aba-9ebb-7f4bffdc13c4" providerId="ADAL" clId="{D70886F7-6494-4699-AC17-9EDADE738AC5}" dt="2024-05-15T04:37:33.713" v="667" actId="1076"/>
          <ac:picMkLst>
            <pc:docMk/>
            <pc:sldMk cId="2766856023" sldId="385"/>
            <ac:picMk id="92" creationId="{3827F2F4-DC31-8670-C4BB-D1C2FAA4474E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93" creationId="{F7F92FBD-2E48-1D39-28CD-BF7CF6FECD9B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94" creationId="{3DB938C3-C3F5-5D78-99A3-3B6E73F445AD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95" creationId="{3B66682B-28BF-B90F-187C-DFDED2778E0B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00" creationId="{8755FF05-09DA-0BDC-E88E-E14BE6F201FB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01" creationId="{C6ED70C9-5723-058F-05BC-0EE7AF73FBA0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03" creationId="{46537FBD-85FA-735B-FC7F-9222C54AB266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04" creationId="{2A299080-08AB-F573-C657-A936F8CD47FC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05" creationId="{B7FE4E8D-8B3C-27F1-8581-0A2F5190B5A0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1" creationId="{A812CEF2-6448-71BB-E976-F96414A07D32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2" creationId="{B999AFAA-BAE3-F3A9-8F5C-5E29AA74BDE8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3" creationId="{FCEF7732-E3D2-0472-DF80-95AC2F9C66F4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5" creationId="{0D9D409B-13B6-41D4-94F2-6C8308D2887C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7" creationId="{2A758551-3AB9-38DD-E67F-17FA2A0970F3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8" creationId="{898BF369-CC4C-A8CA-3D63-10FD34419856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9" creationId="{108B2072-BED2-BD33-901B-512CB0194452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20" creationId="{3533BA17-7A86-437E-1478-FA7CC0290840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21" creationId="{83E48C74-4B1E-4F31-2F3A-E025307BBFC2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22" creationId="{3DE65C3C-CAB7-76C7-C96B-65E3D264CFB1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23" creationId="{E01E8CBD-8C1B-0493-4A39-B66D9FBF4828}"/>
          </ac:picMkLst>
        </pc:picChg>
        <pc:picChg chg="add mod">
          <ac:chgData name="Martin Geiger (Psychology)" userId="8f06b308-1267-4aba-9ebb-7f4bffdc13c4" providerId="ADAL" clId="{D70886F7-6494-4699-AC17-9EDADE738AC5}" dt="2024-05-15T08:45:07.597" v="2460" actId="1076"/>
          <ac:picMkLst>
            <pc:docMk/>
            <pc:sldMk cId="2766856023" sldId="385"/>
            <ac:picMk id="127" creationId="{29BDE2F0-E4E0-3E40-5FEC-461518AAE54D}"/>
          </ac:picMkLst>
        </pc:picChg>
        <pc:picChg chg="add mod">
          <ac:chgData name="Martin Geiger (Psychology)" userId="8f06b308-1267-4aba-9ebb-7f4bffdc13c4" providerId="ADAL" clId="{D70886F7-6494-4699-AC17-9EDADE738AC5}" dt="2024-05-15T08:45:18.202" v="2462" actId="1076"/>
          <ac:picMkLst>
            <pc:docMk/>
            <pc:sldMk cId="2766856023" sldId="385"/>
            <ac:picMk id="133" creationId="{DD6C115E-2ED2-D663-66DD-7D6C854E2EA6}"/>
          </ac:picMkLst>
        </pc:picChg>
        <pc:cxnChg chg="add del mod">
          <ac:chgData name="Martin Geiger (Psychology)" userId="8f06b308-1267-4aba-9ebb-7f4bffdc13c4" providerId="ADAL" clId="{D70886F7-6494-4699-AC17-9EDADE738AC5}" dt="2024-05-15T03:57:08.564" v="342" actId="1076"/>
          <ac:cxnSpMkLst>
            <pc:docMk/>
            <pc:sldMk cId="2766856023" sldId="385"/>
            <ac:cxnSpMk id="29" creationId="{BBEA83A9-99F0-8E18-44AA-25B4C16A6A33}"/>
          </ac:cxnSpMkLst>
        </pc:cxnChg>
        <pc:cxnChg chg="add del mod">
          <ac:chgData name="Martin Geiger (Psychology)" userId="8f06b308-1267-4aba-9ebb-7f4bffdc13c4" providerId="ADAL" clId="{D70886F7-6494-4699-AC17-9EDADE738AC5}" dt="2024-05-15T03:57:08.564" v="342" actId="1076"/>
          <ac:cxnSpMkLst>
            <pc:docMk/>
            <pc:sldMk cId="2766856023" sldId="385"/>
            <ac:cxnSpMk id="30" creationId="{BFE89EAE-ED2A-0D51-C581-7E701D5A081E}"/>
          </ac:cxnSpMkLst>
        </pc:cxnChg>
        <pc:cxnChg chg="add del mod">
          <ac:chgData name="Martin Geiger (Psychology)" userId="8f06b308-1267-4aba-9ebb-7f4bffdc13c4" providerId="ADAL" clId="{D70886F7-6494-4699-AC17-9EDADE738AC5}" dt="2024-05-15T03:57:08.564" v="342" actId="1076"/>
          <ac:cxnSpMkLst>
            <pc:docMk/>
            <pc:sldMk cId="2766856023" sldId="385"/>
            <ac:cxnSpMk id="31" creationId="{742B50DD-E1C4-5239-6C84-19BD48D683B4}"/>
          </ac:cxnSpMkLst>
        </pc:cxnChg>
        <pc:cxnChg chg="add del mod">
          <ac:chgData name="Martin Geiger (Psychology)" userId="8f06b308-1267-4aba-9ebb-7f4bffdc13c4" providerId="ADAL" clId="{D70886F7-6494-4699-AC17-9EDADE738AC5}" dt="2024-05-15T03:54:28.449" v="327" actId="478"/>
          <ac:cxnSpMkLst>
            <pc:docMk/>
            <pc:sldMk cId="2766856023" sldId="385"/>
            <ac:cxnSpMk id="34" creationId="{B26329FE-2A5B-33EC-1340-F7DC6484EA86}"/>
          </ac:cxnSpMkLst>
        </pc:cxnChg>
        <pc:cxnChg chg="mod">
          <ac:chgData name="Martin Geiger (Psychology)" userId="8f06b308-1267-4aba-9ebb-7f4bffdc13c4" providerId="ADAL" clId="{D70886F7-6494-4699-AC17-9EDADE738AC5}" dt="2024-05-15T03:57:13.993" v="344" actId="1076"/>
          <ac:cxnSpMkLst>
            <pc:docMk/>
            <pc:sldMk cId="2766856023" sldId="385"/>
            <ac:cxnSpMk id="36" creationId="{53A74C38-0AD1-8344-CADC-811AD19681D3}"/>
          </ac:cxnSpMkLst>
        </pc:cxnChg>
        <pc:cxnChg chg="add del mod">
          <ac:chgData name="Martin Geiger (Psychology)" userId="8f06b308-1267-4aba-9ebb-7f4bffdc13c4" providerId="ADAL" clId="{D70886F7-6494-4699-AC17-9EDADE738AC5}" dt="2024-05-15T03:57:19.325" v="347" actId="1076"/>
          <ac:cxnSpMkLst>
            <pc:docMk/>
            <pc:sldMk cId="2766856023" sldId="385"/>
            <ac:cxnSpMk id="39" creationId="{0419FBD9-8704-6472-BF39-62441EDC5A15}"/>
          </ac:cxnSpMkLst>
        </pc:cxnChg>
        <pc:cxnChg chg="del mod">
          <ac:chgData name="Martin Geiger (Psychology)" userId="8f06b308-1267-4aba-9ebb-7f4bffdc13c4" providerId="ADAL" clId="{D70886F7-6494-4699-AC17-9EDADE738AC5}" dt="2024-05-15T03:51:22.054" v="285" actId="478"/>
          <ac:cxnSpMkLst>
            <pc:docMk/>
            <pc:sldMk cId="2766856023" sldId="385"/>
            <ac:cxnSpMk id="52" creationId="{2941F8C2-4020-EF6A-89EC-7BF8C25ACC75}"/>
          </ac:cxnSpMkLst>
        </pc:cxnChg>
        <pc:cxnChg chg="del mod">
          <ac:chgData name="Martin Geiger (Psychology)" userId="8f06b308-1267-4aba-9ebb-7f4bffdc13c4" providerId="ADAL" clId="{D70886F7-6494-4699-AC17-9EDADE738AC5}" dt="2024-05-15T03:51:22.054" v="285" actId="478"/>
          <ac:cxnSpMkLst>
            <pc:docMk/>
            <pc:sldMk cId="2766856023" sldId="385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D70886F7-6494-4699-AC17-9EDADE738AC5}" dt="2024-05-15T03:51:22.054" v="285" actId="478"/>
          <ac:cxnSpMkLst>
            <pc:docMk/>
            <pc:sldMk cId="2766856023" sldId="385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D70886F7-6494-4699-AC17-9EDADE738AC5}" dt="2024-05-15T03:51:22.054" v="285" actId="478"/>
          <ac:cxnSpMkLst>
            <pc:docMk/>
            <pc:sldMk cId="2766856023" sldId="385"/>
            <ac:cxnSpMk id="78" creationId="{A87A07BD-6C99-C1AF-6E36-83DBA33D66B2}"/>
          </ac:cxnSpMkLst>
        </pc:cxnChg>
        <pc:cxnChg chg="add del mod">
          <ac:chgData name="Martin Geiger (Psychology)" userId="8f06b308-1267-4aba-9ebb-7f4bffdc13c4" providerId="ADAL" clId="{D70886F7-6494-4699-AC17-9EDADE738AC5}" dt="2024-05-15T08:39:38.412" v="2422" actId="478"/>
          <ac:cxnSpMkLst>
            <pc:docMk/>
            <pc:sldMk cId="2766856023" sldId="385"/>
            <ac:cxnSpMk id="97" creationId="{A4AE5084-27EB-15D2-7DAB-164DEC77288D}"/>
          </ac:cxnSpMkLst>
        </pc:cxnChg>
        <pc:cxnChg chg="add del mod">
          <ac:chgData name="Martin Geiger (Psychology)" userId="8f06b308-1267-4aba-9ebb-7f4bffdc13c4" providerId="ADAL" clId="{D70886F7-6494-4699-AC17-9EDADE738AC5}" dt="2024-05-15T08:39:38.412" v="2422" actId="478"/>
          <ac:cxnSpMkLst>
            <pc:docMk/>
            <pc:sldMk cId="2766856023" sldId="385"/>
            <ac:cxnSpMk id="98" creationId="{D6B99DC4-4E74-A718-EEDB-D094B1F3896D}"/>
          </ac:cxnSpMkLst>
        </pc:cxnChg>
        <pc:cxnChg chg="add del mod">
          <ac:chgData name="Martin Geiger (Psychology)" userId="8f06b308-1267-4aba-9ebb-7f4bffdc13c4" providerId="ADAL" clId="{D70886F7-6494-4699-AC17-9EDADE738AC5}" dt="2024-05-15T08:39:38.412" v="2422" actId="478"/>
          <ac:cxnSpMkLst>
            <pc:docMk/>
            <pc:sldMk cId="2766856023" sldId="385"/>
            <ac:cxnSpMk id="99" creationId="{E152FCB2-12B4-38CF-B6A1-1824918BFD10}"/>
          </ac:cxnSpMkLst>
        </pc:cxnChg>
        <pc:cxnChg chg="add del mod">
          <ac:chgData name="Martin Geiger (Psychology)" userId="8f06b308-1267-4aba-9ebb-7f4bffdc13c4" providerId="ADAL" clId="{D70886F7-6494-4699-AC17-9EDADE738AC5}" dt="2024-05-15T08:39:38.412" v="2422" actId="478"/>
          <ac:cxnSpMkLst>
            <pc:docMk/>
            <pc:sldMk cId="2766856023" sldId="385"/>
            <ac:cxnSpMk id="102" creationId="{67FAB976-20D4-9C7C-0E38-F1F47F411961}"/>
          </ac:cxnSpMkLst>
        </pc:cxnChg>
        <pc:cxnChg chg="add del mod">
          <ac:chgData name="Martin Geiger (Psychology)" userId="8f06b308-1267-4aba-9ebb-7f4bffdc13c4" providerId="ADAL" clId="{D70886F7-6494-4699-AC17-9EDADE738AC5}" dt="2024-05-15T08:39:38.412" v="2422" actId="478"/>
          <ac:cxnSpMkLst>
            <pc:docMk/>
            <pc:sldMk cId="2766856023" sldId="385"/>
            <ac:cxnSpMk id="106" creationId="{C73C206B-2D28-FD3F-E357-4F7EB34CCEF6}"/>
          </ac:cxnSpMkLst>
        </pc:cxnChg>
      </pc:sldChg>
      <pc:sldChg chg="addSp delSp modSp add mod ord modTransition">
        <pc:chgData name="Martin Geiger (Psychology)" userId="8f06b308-1267-4aba-9ebb-7f4bffdc13c4" providerId="ADAL" clId="{D70886F7-6494-4699-AC17-9EDADE738AC5}" dt="2024-05-15T09:03:09.661" v="2597" actId="339"/>
        <pc:sldMkLst>
          <pc:docMk/>
          <pc:sldMk cId="4108632028" sldId="386"/>
        </pc:sldMkLst>
        <pc:spChg chg="add mod">
          <ac:chgData name="Martin Geiger (Psychology)" userId="8f06b308-1267-4aba-9ebb-7f4bffdc13c4" providerId="ADAL" clId="{D70886F7-6494-4699-AC17-9EDADE738AC5}" dt="2024-05-15T04:29:32.686" v="555" actId="1076"/>
          <ac:spMkLst>
            <pc:docMk/>
            <pc:sldMk cId="4108632028" sldId="386"/>
            <ac:spMk id="2" creationId="{7B743C22-BC55-7CF8-2443-C4391295C3F5}"/>
          </ac:spMkLst>
        </pc:spChg>
        <pc:spChg chg="add del">
          <ac:chgData name="Martin Geiger (Psychology)" userId="8f06b308-1267-4aba-9ebb-7f4bffdc13c4" providerId="ADAL" clId="{D70886F7-6494-4699-AC17-9EDADE738AC5}" dt="2024-05-15T04:47:37.677" v="875" actId="478"/>
          <ac:spMkLst>
            <pc:docMk/>
            <pc:sldMk cId="4108632028" sldId="386"/>
            <ac:spMk id="4" creationId="{73CAD726-2D9E-1B4C-0205-5A18E6B6BA25}"/>
          </ac:spMkLst>
        </pc:spChg>
        <pc:spChg chg="add del mod">
          <ac:chgData name="Martin Geiger (Psychology)" userId="8f06b308-1267-4aba-9ebb-7f4bffdc13c4" providerId="ADAL" clId="{D70886F7-6494-4699-AC17-9EDADE738AC5}" dt="2024-05-15T04:48:04.726" v="879" actId="478"/>
          <ac:spMkLst>
            <pc:docMk/>
            <pc:sldMk cId="4108632028" sldId="386"/>
            <ac:spMk id="5" creationId="{D7808DAE-AB71-7F5C-C42E-144BE12D8FFC}"/>
          </ac:spMkLst>
        </pc:spChg>
        <pc:spChg chg="add mod">
          <ac:chgData name="Martin Geiger (Psychology)" userId="8f06b308-1267-4aba-9ebb-7f4bffdc13c4" providerId="ADAL" clId="{D70886F7-6494-4699-AC17-9EDADE738AC5}" dt="2024-05-15T09:03:09.661" v="2597" actId="339"/>
          <ac:spMkLst>
            <pc:docMk/>
            <pc:sldMk cId="4108632028" sldId="386"/>
            <ac:spMk id="7" creationId="{16A7731E-5A11-4E40-06E3-3E44B435CC4D}"/>
          </ac:spMkLst>
        </pc:spChg>
        <pc:spChg chg="mod">
          <ac:chgData name="Martin Geiger (Psychology)" userId="8f06b308-1267-4aba-9ebb-7f4bffdc13c4" providerId="ADAL" clId="{D70886F7-6494-4699-AC17-9EDADE738AC5}" dt="2024-05-15T06:47:15.229" v="2019" actId="14100"/>
          <ac:spMkLst>
            <pc:docMk/>
            <pc:sldMk cId="4108632028" sldId="386"/>
            <ac:spMk id="9" creationId="{F3BEF7AD-3D8D-B576-C304-C3D8355528C2}"/>
          </ac:spMkLst>
        </pc:spChg>
        <pc:spChg chg="add mod ord">
          <ac:chgData name="Martin Geiger (Psychology)" userId="8f06b308-1267-4aba-9ebb-7f4bffdc13c4" providerId="ADAL" clId="{D70886F7-6494-4699-AC17-9EDADE738AC5}" dt="2024-05-15T06:55:50.115" v="2090" actId="1076"/>
          <ac:spMkLst>
            <pc:docMk/>
            <pc:sldMk cId="4108632028" sldId="386"/>
            <ac:spMk id="10" creationId="{52C48F42-FB8A-1D47-3F56-D53539E8271B}"/>
          </ac:spMkLst>
        </pc:spChg>
        <pc:spChg chg="add mod ord">
          <ac:chgData name="Martin Geiger (Psychology)" userId="8f06b308-1267-4aba-9ebb-7f4bffdc13c4" providerId="ADAL" clId="{D70886F7-6494-4699-AC17-9EDADE738AC5}" dt="2024-05-15T06:56:32.410" v="2098" actId="1076"/>
          <ac:spMkLst>
            <pc:docMk/>
            <pc:sldMk cId="4108632028" sldId="386"/>
            <ac:spMk id="20" creationId="{4F857FAB-84F0-8E1B-A72A-4B4DBEFCFBFB}"/>
          </ac:spMkLst>
        </pc:spChg>
        <pc:spChg chg="del">
          <ac:chgData name="Martin Geiger (Psychology)" userId="8f06b308-1267-4aba-9ebb-7f4bffdc13c4" providerId="ADAL" clId="{D70886F7-6494-4699-AC17-9EDADE738AC5}" dt="2024-05-15T04:24:16.133" v="513" actId="478"/>
          <ac:spMkLst>
            <pc:docMk/>
            <pc:sldMk cId="4108632028" sldId="386"/>
            <ac:spMk id="21" creationId="{E2632D9F-AC99-56BC-7EC0-E36B58721E63}"/>
          </ac:spMkLst>
        </pc:spChg>
        <pc:spChg chg="del">
          <ac:chgData name="Martin Geiger (Psychology)" userId="8f06b308-1267-4aba-9ebb-7f4bffdc13c4" providerId="ADAL" clId="{D70886F7-6494-4699-AC17-9EDADE738AC5}" dt="2024-05-15T04:24:16.133" v="513" actId="478"/>
          <ac:spMkLst>
            <pc:docMk/>
            <pc:sldMk cId="4108632028" sldId="386"/>
            <ac:spMk id="22" creationId="{9C067CFC-60BE-02ED-3AD5-B0A4D7C44F58}"/>
          </ac:spMkLst>
        </pc:spChg>
        <pc:spChg chg="add del mod">
          <ac:chgData name="Martin Geiger (Psychology)" userId="8f06b308-1267-4aba-9ebb-7f4bffdc13c4" providerId="ADAL" clId="{D70886F7-6494-4699-AC17-9EDADE738AC5}" dt="2024-05-15T06:56:13.827" v="2094" actId="478"/>
          <ac:spMkLst>
            <pc:docMk/>
            <pc:sldMk cId="4108632028" sldId="386"/>
            <ac:spMk id="23" creationId="{C47EB2CB-A06F-612A-E976-89592061018A}"/>
          </ac:spMkLst>
        </pc:spChg>
        <pc:graphicFrameChg chg="add del mod modGraphic">
          <ac:chgData name="Martin Geiger (Psychology)" userId="8f06b308-1267-4aba-9ebb-7f4bffdc13c4" providerId="ADAL" clId="{D70886F7-6494-4699-AC17-9EDADE738AC5}" dt="2024-05-15T04:43:54.575" v="811" actId="21"/>
          <ac:graphicFrameMkLst>
            <pc:docMk/>
            <pc:sldMk cId="4108632028" sldId="386"/>
            <ac:graphicFrameMk id="3" creationId="{24CDBF22-4567-91ED-8995-1C4DBF7469CC}"/>
          </ac:graphicFrameMkLst>
        </pc:graphicFrameChg>
        <pc:graphicFrameChg chg="add mod ord">
          <ac:chgData name="Martin Geiger (Psychology)" userId="8f06b308-1267-4aba-9ebb-7f4bffdc13c4" providerId="ADAL" clId="{D70886F7-6494-4699-AC17-9EDADE738AC5}" dt="2024-05-15T06:55:50.115" v="2090" actId="1076"/>
          <ac:graphicFrameMkLst>
            <pc:docMk/>
            <pc:sldMk cId="4108632028" sldId="386"/>
            <ac:graphicFrameMk id="8" creationId="{6719F592-7395-D73C-452E-AEF1FE242C39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14.255" v="512" actId="478"/>
          <ac:graphicFrameMkLst>
            <pc:docMk/>
            <pc:sldMk cId="4108632028" sldId="386"/>
            <ac:graphicFrameMk id="11" creationId="{B1812F1A-14DC-E5F7-E696-FA10B621DAE0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14.255" v="512" actId="478"/>
          <ac:graphicFrameMkLst>
            <pc:docMk/>
            <pc:sldMk cId="4108632028" sldId="386"/>
            <ac:graphicFrameMk id="12" creationId="{267E9C33-107E-DC62-4868-79F4D10D68EB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17.901" v="514" actId="478"/>
          <ac:graphicFrameMkLst>
            <pc:docMk/>
            <pc:sldMk cId="4108632028" sldId="386"/>
            <ac:graphicFrameMk id="13" creationId="{B14A756C-72DF-B470-8FA9-71FA09A08D79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14.255" v="512" actId="478"/>
          <ac:graphicFrameMkLst>
            <pc:docMk/>
            <pc:sldMk cId="4108632028" sldId="386"/>
            <ac:graphicFrameMk id="14" creationId="{B82EDEEF-C6BC-EFBF-E177-F444A2D17EC2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14.255" v="512" actId="478"/>
          <ac:graphicFrameMkLst>
            <pc:docMk/>
            <pc:sldMk cId="4108632028" sldId="386"/>
            <ac:graphicFrameMk id="15" creationId="{51DEECF9-82DE-A843-B3FD-9B56F1AFBDB7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4:56:21.991" v="935"/>
          <ac:graphicFrameMkLst>
            <pc:docMk/>
            <pc:sldMk cId="4108632028" sldId="386"/>
            <ac:graphicFrameMk id="18" creationId="{C0DDC7F7-4690-CA2E-7AF0-4E05E2A25CAA}"/>
          </ac:graphicFrameMkLst>
        </pc:graphicFrameChg>
        <pc:graphicFrameChg chg="add mod ord">
          <ac:chgData name="Martin Geiger (Psychology)" userId="8f06b308-1267-4aba-9ebb-7f4bffdc13c4" providerId="ADAL" clId="{D70886F7-6494-4699-AC17-9EDADE738AC5}" dt="2024-05-15T06:56:32.410" v="2098" actId="1076"/>
          <ac:graphicFrameMkLst>
            <pc:docMk/>
            <pc:sldMk cId="4108632028" sldId="386"/>
            <ac:graphicFrameMk id="19" creationId="{CA4BEAA1-A33D-2A43-884A-AC8A1DD9B6E5}"/>
          </ac:graphicFrameMkLst>
        </pc:graphicFrameChg>
        <pc:picChg chg="add mod ord">
          <ac:chgData name="Martin Geiger (Psychology)" userId="8f06b308-1267-4aba-9ebb-7f4bffdc13c4" providerId="ADAL" clId="{D70886F7-6494-4699-AC17-9EDADE738AC5}" dt="2024-05-15T06:56:48.032" v="2102" actId="1076"/>
          <ac:picMkLst>
            <pc:docMk/>
            <pc:sldMk cId="4108632028" sldId="386"/>
            <ac:picMk id="16" creationId="{11B2A007-2917-3103-D36F-14900FE78E19}"/>
          </ac:picMkLst>
        </pc:picChg>
        <pc:picChg chg="add mod ord">
          <ac:chgData name="Martin Geiger (Psychology)" userId="8f06b308-1267-4aba-9ebb-7f4bffdc13c4" providerId="ADAL" clId="{D70886F7-6494-4699-AC17-9EDADE738AC5}" dt="2024-05-15T06:56:54.600" v="2104" actId="1076"/>
          <ac:picMkLst>
            <pc:docMk/>
            <pc:sldMk cId="4108632028" sldId="386"/>
            <ac:picMk id="17" creationId="{8B95FE2B-5EE2-1438-AB39-AEBD846E9D4E}"/>
          </ac:picMkLst>
        </pc:picChg>
        <pc:picChg chg="del">
          <ac:chgData name="Martin Geiger (Psychology)" userId="8f06b308-1267-4aba-9ebb-7f4bffdc13c4" providerId="ADAL" clId="{D70886F7-6494-4699-AC17-9EDADE738AC5}" dt="2024-05-15T04:24:16.133" v="513" actId="478"/>
          <ac:picMkLst>
            <pc:docMk/>
            <pc:sldMk cId="4108632028" sldId="386"/>
            <ac:picMk id="26" creationId="{AAC29BC7-DBE2-C26C-CEAB-425FB1043FB6}"/>
          </ac:picMkLst>
        </pc:picChg>
        <pc:picChg chg="del">
          <ac:chgData name="Martin Geiger (Psychology)" userId="8f06b308-1267-4aba-9ebb-7f4bffdc13c4" providerId="ADAL" clId="{D70886F7-6494-4699-AC17-9EDADE738AC5}" dt="2024-05-15T04:24:16.133" v="513" actId="478"/>
          <ac:picMkLst>
            <pc:docMk/>
            <pc:sldMk cId="4108632028" sldId="386"/>
            <ac:picMk id="28" creationId="{6DC8B3A2-C8A0-B342-F11E-84D7A3FD9389}"/>
          </ac:picMkLst>
        </pc:picChg>
        <pc:picChg chg="mod">
          <ac:chgData name="Martin Geiger (Psychology)" userId="8f06b308-1267-4aba-9ebb-7f4bffdc13c4" providerId="ADAL" clId="{D70886F7-6494-4699-AC17-9EDADE738AC5}" dt="2024-05-15T06:56:58.179" v="2105" actId="1076"/>
          <ac:picMkLst>
            <pc:docMk/>
            <pc:sldMk cId="4108632028" sldId="386"/>
            <ac:picMk id="30" creationId="{983A59BD-FB09-57CE-09FD-B1DE36D2435B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6:57:08.316" v="2110"/>
        <pc:sldMkLst>
          <pc:docMk/>
          <pc:sldMk cId="3481628277" sldId="387"/>
        </pc:sldMkLst>
        <pc:spChg chg="add del mod">
          <ac:chgData name="Martin Geiger (Psychology)" userId="8f06b308-1267-4aba-9ebb-7f4bffdc13c4" providerId="ADAL" clId="{D70886F7-6494-4699-AC17-9EDADE738AC5}" dt="2024-05-15T04:29:38.644" v="558" actId="478"/>
          <ac:spMkLst>
            <pc:docMk/>
            <pc:sldMk cId="3481628277" sldId="387"/>
            <ac:spMk id="2" creationId="{149CD2AC-6AC0-C054-153D-8FFEFA6F337D}"/>
          </ac:spMkLst>
        </pc:spChg>
        <pc:spChg chg="add mod">
          <ac:chgData name="Martin Geiger (Psychology)" userId="8f06b308-1267-4aba-9ebb-7f4bffdc13c4" providerId="ADAL" clId="{D70886F7-6494-4699-AC17-9EDADE738AC5}" dt="2024-05-15T04:29:59.831" v="565"/>
          <ac:spMkLst>
            <pc:docMk/>
            <pc:sldMk cId="3481628277" sldId="387"/>
            <ac:spMk id="3" creationId="{7169270B-40D5-8DE3-3339-454D2778E21C}"/>
          </ac:spMkLst>
        </pc:spChg>
        <pc:spChg chg="add mod">
          <ac:chgData name="Martin Geiger (Psychology)" userId="8f06b308-1267-4aba-9ebb-7f4bffdc13c4" providerId="ADAL" clId="{D70886F7-6494-4699-AC17-9EDADE738AC5}" dt="2024-05-15T06:47:47.686" v="2026"/>
          <ac:spMkLst>
            <pc:docMk/>
            <pc:sldMk cId="3481628277" sldId="387"/>
            <ac:spMk id="5" creationId="{805A1779-F0C1-708B-81AB-491A4E0CD13F}"/>
          </ac:spMkLst>
        </pc:spChg>
        <pc:spChg chg="del">
          <ac:chgData name="Martin Geiger (Psychology)" userId="8f06b308-1267-4aba-9ebb-7f4bffdc13c4" providerId="ADAL" clId="{D70886F7-6494-4699-AC17-9EDADE738AC5}" dt="2024-05-15T06:47:47.388" v="2025" actId="478"/>
          <ac:spMkLst>
            <pc:docMk/>
            <pc:sldMk cId="3481628277" sldId="387"/>
            <ac:spMk id="9" creationId="{F3BEF7AD-3D8D-B576-C304-C3D8355528C2}"/>
          </ac:spMkLst>
        </pc:spChg>
        <pc:graphicFrameChg chg="mod modGraphic">
          <ac:chgData name="Martin Geiger (Psychology)" userId="8f06b308-1267-4aba-9ebb-7f4bffdc13c4" providerId="ADAL" clId="{D70886F7-6494-4699-AC17-9EDADE738AC5}" dt="2024-05-15T04:31:43.540" v="599"/>
          <ac:graphicFrameMkLst>
            <pc:docMk/>
            <pc:sldMk cId="3481628277" sldId="387"/>
            <ac:graphicFrameMk id="11" creationId="{B1812F1A-14DC-E5F7-E696-FA10B621DAE0}"/>
          </ac:graphicFrameMkLst>
        </pc:graphicFrameChg>
        <pc:graphicFrameChg chg="mod modGraphic">
          <ac:chgData name="Martin Geiger (Psychology)" userId="8f06b308-1267-4aba-9ebb-7f4bffdc13c4" providerId="ADAL" clId="{D70886F7-6494-4699-AC17-9EDADE738AC5}" dt="2024-05-15T04:31:44.528" v="600"/>
          <ac:graphicFrameMkLst>
            <pc:docMk/>
            <pc:sldMk cId="3481628277" sldId="387"/>
            <ac:graphicFrameMk id="12" creationId="{267E9C33-107E-DC62-4868-79F4D10D68EB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4:31:41.241" v="597"/>
          <ac:graphicFrameMkLst>
            <pc:docMk/>
            <pc:sldMk cId="3481628277" sldId="387"/>
            <ac:graphicFrameMk id="13" creationId="{B14A756C-72DF-B470-8FA9-71FA09A08D79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4:31:39.782" v="596"/>
          <ac:graphicFrameMkLst>
            <pc:docMk/>
            <pc:sldMk cId="3481628277" sldId="387"/>
            <ac:graphicFrameMk id="14" creationId="{B82EDEEF-C6BC-EFBF-E177-F444A2D17EC2}"/>
          </ac:graphicFrameMkLst>
        </pc:graphicFrameChg>
        <pc:graphicFrameChg chg="mod modGraphic">
          <ac:chgData name="Martin Geiger (Psychology)" userId="8f06b308-1267-4aba-9ebb-7f4bffdc13c4" providerId="ADAL" clId="{D70886F7-6494-4699-AC17-9EDADE738AC5}" dt="2024-05-15T04:31:36.219" v="595" actId="20577"/>
          <ac:graphicFrameMkLst>
            <pc:docMk/>
            <pc:sldMk cId="3481628277" sldId="387"/>
            <ac:graphicFrameMk id="15" creationId="{51DEECF9-82DE-A843-B3FD-9B56F1AFBDB7}"/>
          </ac:graphicFrameMkLst>
        </pc:graphicFrameChg>
        <pc:graphicFrameChg chg="mod modGraphic">
          <ac:chgData name="Martin Geiger (Psychology)" userId="8f06b308-1267-4aba-9ebb-7f4bffdc13c4" providerId="ADAL" clId="{D70886F7-6494-4699-AC17-9EDADE738AC5}" dt="2024-05-15T04:31:42.357" v="598"/>
          <ac:graphicFrameMkLst>
            <pc:docMk/>
            <pc:sldMk cId="3481628277" sldId="387"/>
            <ac:graphicFrameMk id="18" creationId="{C0DDC7F7-4690-CA2E-7AF0-4E05E2A25CAA}"/>
          </ac:graphicFrameMkLst>
        </pc:graphicFrameChg>
        <pc:picChg chg="add mod ord">
          <ac:chgData name="Martin Geiger (Psychology)" userId="8f06b308-1267-4aba-9ebb-7f4bffdc13c4" providerId="ADAL" clId="{D70886F7-6494-4699-AC17-9EDADE738AC5}" dt="2024-05-15T06:47:51.591" v="2027" actId="167"/>
          <ac:picMkLst>
            <pc:docMk/>
            <pc:sldMk cId="3481628277" sldId="387"/>
            <ac:picMk id="4" creationId="{5D9A2C46-0B79-4B36-5BF3-26C27876DBBD}"/>
          </ac:picMkLst>
        </pc:picChg>
        <pc:picChg chg="del">
          <ac:chgData name="Martin Geiger (Psychology)" userId="8f06b308-1267-4aba-9ebb-7f4bffdc13c4" providerId="ADAL" clId="{D70886F7-6494-4699-AC17-9EDADE738AC5}" dt="2024-05-15T06:47:47.388" v="2025" actId="478"/>
          <ac:picMkLst>
            <pc:docMk/>
            <pc:sldMk cId="3481628277" sldId="387"/>
            <ac:picMk id="26" creationId="{AAC29BC7-DBE2-C26C-CEAB-425FB1043FB6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8:25:26.630" v="2315" actId="1076"/>
        <pc:sldMkLst>
          <pc:docMk/>
          <pc:sldMk cId="2460637153" sldId="388"/>
        </pc:sldMkLst>
        <pc:spChg chg="add del mod">
          <ac:chgData name="Martin Geiger (Psychology)" userId="8f06b308-1267-4aba-9ebb-7f4bffdc13c4" providerId="ADAL" clId="{D70886F7-6494-4699-AC17-9EDADE738AC5}" dt="2024-05-15T04:33:25.847" v="627" actId="478"/>
          <ac:spMkLst>
            <pc:docMk/>
            <pc:sldMk cId="2460637153" sldId="388"/>
            <ac:spMk id="4" creationId="{28B07144-84AA-99D5-4ED5-17298026E332}"/>
          </ac:spMkLst>
        </pc:spChg>
        <pc:spChg chg="add mod">
          <ac:chgData name="Martin Geiger (Psychology)" userId="8f06b308-1267-4aba-9ebb-7f4bffdc13c4" providerId="ADAL" clId="{D70886F7-6494-4699-AC17-9EDADE738AC5}" dt="2024-05-15T04:33:37.609" v="630"/>
          <ac:spMkLst>
            <pc:docMk/>
            <pc:sldMk cId="2460637153" sldId="388"/>
            <ac:spMk id="7" creationId="{DBD34AAA-CE68-C5F9-5D04-6830A516DD78}"/>
          </ac:spMkLst>
        </pc:spChg>
        <pc:spChg chg="add mod">
          <ac:chgData name="Martin Geiger (Psychology)" userId="8f06b308-1267-4aba-9ebb-7f4bffdc13c4" providerId="ADAL" clId="{D70886F7-6494-4699-AC17-9EDADE738AC5}" dt="2024-05-15T07:01:51.708" v="2141" actId="1076"/>
          <ac:spMkLst>
            <pc:docMk/>
            <pc:sldMk cId="2460637153" sldId="388"/>
            <ac:spMk id="14" creationId="{44C7B118-38FF-FAC5-1D0E-103C042B62B7}"/>
          </ac:spMkLst>
        </pc:spChg>
        <pc:spChg chg="add del mod">
          <ac:chgData name="Martin Geiger (Psychology)" userId="8f06b308-1267-4aba-9ebb-7f4bffdc13c4" providerId="ADAL" clId="{D70886F7-6494-4699-AC17-9EDADE738AC5}" dt="2024-05-15T07:01:45.662" v="2140" actId="478"/>
          <ac:spMkLst>
            <pc:docMk/>
            <pc:sldMk cId="2460637153" sldId="388"/>
            <ac:spMk id="16" creationId="{B8F4744C-5DC5-B682-5633-22161EB530F2}"/>
          </ac:spMkLst>
        </pc:spChg>
        <pc:spChg chg="del">
          <ac:chgData name="Martin Geiger (Psychology)" userId="8f06b308-1267-4aba-9ebb-7f4bffdc13c4" providerId="ADAL" clId="{D70886F7-6494-4699-AC17-9EDADE738AC5}" dt="2024-05-15T04:33:21.751" v="623" actId="478"/>
          <ac:spMkLst>
            <pc:docMk/>
            <pc:sldMk cId="2460637153" sldId="388"/>
            <ac:spMk id="21" creationId="{89657A07-7100-13E4-6C7C-4BDABF26E960}"/>
          </ac:spMkLst>
        </pc:spChg>
        <pc:spChg chg="mod">
          <ac:chgData name="Martin Geiger (Psychology)" userId="8f06b308-1267-4aba-9ebb-7f4bffdc13c4" providerId="ADAL" clId="{D70886F7-6494-4699-AC17-9EDADE738AC5}" dt="2024-05-15T04:33:30.649" v="628" actId="1076"/>
          <ac:spMkLst>
            <pc:docMk/>
            <pc:sldMk cId="2460637153" sldId="388"/>
            <ac:spMk id="22" creationId="{FC709881-FC4C-6A2B-4AD2-5A59F0353F7C}"/>
          </ac:spMkLst>
        </pc:spChg>
        <pc:spChg chg="del">
          <ac:chgData name="Martin Geiger (Psychology)" userId="8f06b308-1267-4aba-9ebb-7f4bffdc13c4" providerId="ADAL" clId="{D70886F7-6494-4699-AC17-9EDADE738AC5}" dt="2024-05-15T04:33:37.280" v="629" actId="478"/>
          <ac:spMkLst>
            <pc:docMk/>
            <pc:sldMk cId="2460637153" sldId="388"/>
            <ac:spMk id="23" creationId="{6E9D34EA-1C36-8C06-FE4E-DE41FFC7A4CC}"/>
          </ac:spMkLst>
        </pc:spChg>
        <pc:picChg chg="del">
          <ac:chgData name="Martin Geiger (Psychology)" userId="8f06b308-1267-4aba-9ebb-7f4bffdc13c4" providerId="ADAL" clId="{D70886F7-6494-4699-AC17-9EDADE738AC5}" dt="2024-05-15T04:33:22.944" v="625" actId="478"/>
          <ac:picMkLst>
            <pc:docMk/>
            <pc:sldMk cId="2460637153" sldId="388"/>
            <ac:picMk id="3" creationId="{7734E76B-9C4C-EFA2-4BAC-DFEA6DC5ECE9}"/>
          </ac:picMkLst>
        </pc:picChg>
        <pc:picChg chg="del">
          <ac:chgData name="Martin Geiger (Psychology)" userId="8f06b308-1267-4aba-9ebb-7f4bffdc13c4" providerId="ADAL" clId="{D70886F7-6494-4699-AC17-9EDADE738AC5}" dt="2024-05-15T04:33:22.796" v="624" actId="478"/>
          <ac:picMkLst>
            <pc:docMk/>
            <pc:sldMk cId="2460637153" sldId="388"/>
            <ac:picMk id="5" creationId="{1A098FD5-D2FA-2040-26A5-45AB7A69723F}"/>
          </ac:picMkLst>
        </pc:picChg>
        <pc:picChg chg="add mod">
          <ac:chgData name="Martin Geiger (Psychology)" userId="8f06b308-1267-4aba-9ebb-7f4bffdc13c4" providerId="ADAL" clId="{D70886F7-6494-4699-AC17-9EDADE738AC5}" dt="2024-05-15T07:01:39.454" v="2139" actId="1076"/>
          <ac:picMkLst>
            <pc:docMk/>
            <pc:sldMk cId="2460637153" sldId="388"/>
            <ac:picMk id="8" creationId="{2C34530F-0379-749C-5966-C1118139E6F8}"/>
          </ac:picMkLst>
        </pc:picChg>
        <pc:picChg chg="del">
          <ac:chgData name="Martin Geiger (Psychology)" userId="8f06b308-1267-4aba-9ebb-7f4bffdc13c4" providerId="ADAL" clId="{D70886F7-6494-4699-AC17-9EDADE738AC5}" dt="2024-05-15T04:33:24.646" v="626" actId="478"/>
          <ac:picMkLst>
            <pc:docMk/>
            <pc:sldMk cId="2460637153" sldId="388"/>
            <ac:picMk id="9" creationId="{2CD88E05-28E7-9702-64B4-A9AF527C931A}"/>
          </ac:picMkLst>
        </pc:picChg>
        <pc:picChg chg="add mod">
          <ac:chgData name="Martin Geiger (Psychology)" userId="8f06b308-1267-4aba-9ebb-7f4bffdc13c4" providerId="ADAL" clId="{D70886F7-6494-4699-AC17-9EDADE738AC5}" dt="2024-05-15T08:25:06.733" v="2314" actId="1076"/>
          <ac:picMkLst>
            <pc:docMk/>
            <pc:sldMk cId="2460637153" sldId="388"/>
            <ac:picMk id="10" creationId="{BC6A4179-A55D-B80A-151B-CB9A30BE6AC4}"/>
          </ac:picMkLst>
        </pc:picChg>
        <pc:picChg chg="add mod">
          <ac:chgData name="Martin Geiger (Psychology)" userId="8f06b308-1267-4aba-9ebb-7f4bffdc13c4" providerId="ADAL" clId="{D70886F7-6494-4699-AC17-9EDADE738AC5}" dt="2024-05-15T08:25:26.630" v="2315" actId="1076"/>
          <ac:picMkLst>
            <pc:docMk/>
            <pc:sldMk cId="2460637153" sldId="388"/>
            <ac:picMk id="12" creationId="{58FAAABA-CA06-4A08-7398-7148DD5E618D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8:41:03.841" v="2428" actId="1076"/>
        <pc:sldMkLst>
          <pc:docMk/>
          <pc:sldMk cId="561599329" sldId="389"/>
        </pc:sldMkLst>
        <pc:spChg chg="add mod">
          <ac:chgData name="Martin Geiger (Psychology)" userId="8f06b308-1267-4aba-9ebb-7f4bffdc13c4" providerId="ADAL" clId="{D70886F7-6494-4699-AC17-9EDADE738AC5}" dt="2024-05-15T07:03:58.906" v="2161" actId="1076"/>
          <ac:spMkLst>
            <pc:docMk/>
            <pc:sldMk cId="561599329" sldId="389"/>
            <ac:spMk id="4" creationId="{69948C2E-809F-77F2-A86B-E477B792999F}"/>
          </ac:spMkLst>
        </pc:spChg>
        <pc:spChg chg="add mod">
          <ac:chgData name="Martin Geiger (Psychology)" userId="8f06b308-1267-4aba-9ebb-7f4bffdc13c4" providerId="ADAL" clId="{D70886F7-6494-4699-AC17-9EDADE738AC5}" dt="2024-05-15T07:04:04.866" v="2163" actId="1076"/>
          <ac:spMkLst>
            <pc:docMk/>
            <pc:sldMk cId="561599329" sldId="389"/>
            <ac:spMk id="7" creationId="{74BF9C8A-1BC7-E045-EBDC-F6063A04F427}"/>
          </ac:spMkLst>
        </pc:spChg>
        <pc:spChg chg="add mod">
          <ac:chgData name="Martin Geiger (Psychology)" userId="8f06b308-1267-4aba-9ebb-7f4bffdc13c4" providerId="ADAL" clId="{D70886F7-6494-4699-AC17-9EDADE738AC5}" dt="2024-05-15T07:04:10.207" v="2165" actId="1076"/>
          <ac:spMkLst>
            <pc:docMk/>
            <pc:sldMk cId="561599329" sldId="389"/>
            <ac:spMk id="8" creationId="{53763E62-9EB4-056D-4D34-2269CB2F9BAF}"/>
          </ac:spMkLst>
        </pc:spChg>
        <pc:spChg chg="add mod">
          <ac:chgData name="Martin Geiger (Psychology)" userId="8f06b308-1267-4aba-9ebb-7f4bffdc13c4" providerId="ADAL" clId="{D70886F7-6494-4699-AC17-9EDADE738AC5}" dt="2024-05-15T08:31:25.973" v="2349" actId="1076"/>
          <ac:spMkLst>
            <pc:docMk/>
            <pc:sldMk cId="561599329" sldId="389"/>
            <ac:spMk id="10" creationId="{4D77A15D-7413-C055-DFDD-6D705F238000}"/>
          </ac:spMkLst>
        </pc:spChg>
        <pc:spChg chg="add mod">
          <ac:chgData name="Martin Geiger (Psychology)" userId="8f06b308-1267-4aba-9ebb-7f4bffdc13c4" providerId="ADAL" clId="{D70886F7-6494-4699-AC17-9EDADE738AC5}" dt="2024-05-15T07:04:02.415" v="2162" actId="1076"/>
          <ac:spMkLst>
            <pc:docMk/>
            <pc:sldMk cId="561599329" sldId="389"/>
            <ac:spMk id="16" creationId="{D502E539-FFAC-DBA2-A696-43687EB64F7F}"/>
          </ac:spMkLst>
        </pc:spChg>
        <pc:spChg chg="add del mod">
          <ac:chgData name="Martin Geiger (Psychology)" userId="8f06b308-1267-4aba-9ebb-7f4bffdc13c4" providerId="ADAL" clId="{D70886F7-6494-4699-AC17-9EDADE738AC5}" dt="2024-05-15T07:03:48.147" v="2158" actId="478"/>
          <ac:spMkLst>
            <pc:docMk/>
            <pc:sldMk cId="561599329" sldId="389"/>
            <ac:spMk id="29" creationId="{DA638912-37CE-A327-E597-EA7241B41AD5}"/>
          </ac:spMkLst>
        </pc:spChg>
        <pc:spChg chg="add del mod">
          <ac:chgData name="Martin Geiger (Psychology)" userId="8f06b308-1267-4aba-9ebb-7f4bffdc13c4" providerId="ADAL" clId="{D70886F7-6494-4699-AC17-9EDADE738AC5}" dt="2024-05-15T07:03:32.468" v="2151" actId="478"/>
          <ac:spMkLst>
            <pc:docMk/>
            <pc:sldMk cId="561599329" sldId="389"/>
            <ac:spMk id="30" creationId="{0865E4AB-9162-0B73-71FF-6445C8EAC778}"/>
          </ac:spMkLst>
        </pc:spChg>
        <pc:spChg chg="add del mod">
          <ac:chgData name="Martin Geiger (Psychology)" userId="8f06b308-1267-4aba-9ebb-7f4bffdc13c4" providerId="ADAL" clId="{D70886F7-6494-4699-AC17-9EDADE738AC5}" dt="2024-05-15T07:03:34.511" v="2152" actId="478"/>
          <ac:spMkLst>
            <pc:docMk/>
            <pc:sldMk cId="561599329" sldId="389"/>
            <ac:spMk id="31" creationId="{DC609B61-CA81-6DFA-B73A-58C34BCAF30D}"/>
          </ac:spMkLst>
        </pc:spChg>
        <pc:spChg chg="add del mod">
          <ac:chgData name="Martin Geiger (Psychology)" userId="8f06b308-1267-4aba-9ebb-7f4bffdc13c4" providerId="ADAL" clId="{D70886F7-6494-4699-AC17-9EDADE738AC5}" dt="2024-05-15T07:03:34.511" v="2152" actId="478"/>
          <ac:spMkLst>
            <pc:docMk/>
            <pc:sldMk cId="561599329" sldId="389"/>
            <ac:spMk id="32" creationId="{A9476706-CD27-9285-1119-44CF5DF25C63}"/>
          </ac:spMkLst>
        </pc:spChg>
        <pc:spChg chg="add del mod">
          <ac:chgData name="Martin Geiger (Psychology)" userId="8f06b308-1267-4aba-9ebb-7f4bffdc13c4" providerId="ADAL" clId="{D70886F7-6494-4699-AC17-9EDADE738AC5}" dt="2024-05-15T07:03:37.622" v="2153" actId="478"/>
          <ac:spMkLst>
            <pc:docMk/>
            <pc:sldMk cId="561599329" sldId="389"/>
            <ac:spMk id="33" creationId="{D840ACEB-14FF-89AE-45A1-C6AD9307827C}"/>
          </ac:spMkLst>
        </pc:spChg>
        <pc:spChg chg="add mod">
          <ac:chgData name="Martin Geiger (Psychology)" userId="8f06b308-1267-4aba-9ebb-7f4bffdc13c4" providerId="ADAL" clId="{D70886F7-6494-4699-AC17-9EDADE738AC5}" dt="2024-05-15T07:04:07.317" v="2164" actId="1076"/>
          <ac:spMkLst>
            <pc:docMk/>
            <pc:sldMk cId="561599329" sldId="389"/>
            <ac:spMk id="38" creationId="{856ADE5F-DEC9-1C12-210A-4294C47EA951}"/>
          </ac:spMkLst>
        </pc:spChg>
        <pc:spChg chg="add mod">
          <ac:chgData name="Martin Geiger (Psychology)" userId="8f06b308-1267-4aba-9ebb-7f4bffdc13c4" providerId="ADAL" clId="{D70886F7-6494-4699-AC17-9EDADE738AC5}" dt="2024-05-15T07:04:07.317" v="2164" actId="1076"/>
          <ac:spMkLst>
            <pc:docMk/>
            <pc:sldMk cId="561599329" sldId="389"/>
            <ac:spMk id="41" creationId="{FB147A7D-E17C-59DC-E69A-67545CA26DC6}"/>
          </ac:spMkLst>
        </pc:spChg>
        <pc:graphicFrameChg chg="add mod">
          <ac:chgData name="Martin Geiger (Psychology)" userId="8f06b308-1267-4aba-9ebb-7f4bffdc13c4" providerId="ADAL" clId="{D70886F7-6494-4699-AC17-9EDADE738AC5}" dt="2024-05-15T08:30:35.896" v="2342" actId="1076"/>
          <ac:graphicFrameMkLst>
            <pc:docMk/>
            <pc:sldMk cId="561599329" sldId="389"/>
            <ac:graphicFrameMk id="35" creationId="{6526ED18-AE24-E327-4610-3B4DD2E8131A}"/>
          </ac:graphicFrameMkLst>
        </pc:graphicFrameChg>
        <pc:picChg chg="add del mod">
          <ac:chgData name="Martin Geiger (Psychology)" userId="8f06b308-1267-4aba-9ebb-7f4bffdc13c4" providerId="ADAL" clId="{D70886F7-6494-4699-AC17-9EDADE738AC5}" dt="2024-05-15T07:03:38.610" v="2154" actId="478"/>
          <ac:picMkLst>
            <pc:docMk/>
            <pc:sldMk cId="561599329" sldId="389"/>
            <ac:picMk id="12" creationId="{55B31CEF-6919-D2A9-09E3-06C92287FA29}"/>
          </ac:picMkLst>
        </pc:picChg>
        <pc:picChg chg="add del mod">
          <ac:chgData name="Martin Geiger (Psychology)" userId="8f06b308-1267-4aba-9ebb-7f4bffdc13c4" providerId="ADAL" clId="{D70886F7-6494-4699-AC17-9EDADE738AC5}" dt="2024-05-15T07:03:39.553" v="2155" actId="478"/>
          <ac:picMkLst>
            <pc:docMk/>
            <pc:sldMk cId="561599329" sldId="389"/>
            <ac:picMk id="14" creationId="{857DD62E-E2C6-AFFC-76C0-70B6C34A3BCB}"/>
          </ac:picMkLst>
        </pc:picChg>
        <pc:picChg chg="add mod">
          <ac:chgData name="Martin Geiger (Psychology)" userId="8f06b308-1267-4aba-9ebb-7f4bffdc13c4" providerId="ADAL" clId="{D70886F7-6494-4699-AC17-9EDADE738AC5}" dt="2024-05-15T07:03:58.906" v="2161" actId="1076"/>
          <ac:picMkLst>
            <pc:docMk/>
            <pc:sldMk cId="561599329" sldId="389"/>
            <ac:picMk id="24" creationId="{79D38D3E-22FE-32EA-2E77-E8802F3294A1}"/>
          </ac:picMkLst>
        </pc:picChg>
        <pc:picChg chg="add mod">
          <ac:chgData name="Martin Geiger (Psychology)" userId="8f06b308-1267-4aba-9ebb-7f4bffdc13c4" providerId="ADAL" clId="{D70886F7-6494-4699-AC17-9EDADE738AC5}" dt="2024-05-15T07:03:58.906" v="2161" actId="1076"/>
          <ac:picMkLst>
            <pc:docMk/>
            <pc:sldMk cId="561599329" sldId="389"/>
            <ac:picMk id="25" creationId="{E781E0BB-92BF-89AB-CB58-E7A705A9449C}"/>
          </ac:picMkLst>
        </pc:picChg>
        <pc:picChg chg="add mod">
          <ac:chgData name="Martin Geiger (Psychology)" userId="8f06b308-1267-4aba-9ebb-7f4bffdc13c4" providerId="ADAL" clId="{D70886F7-6494-4699-AC17-9EDADE738AC5}" dt="2024-05-15T07:03:58.906" v="2161" actId="1076"/>
          <ac:picMkLst>
            <pc:docMk/>
            <pc:sldMk cId="561599329" sldId="389"/>
            <ac:picMk id="26" creationId="{AE92CDBA-20E0-F800-5762-5AEEA1162B17}"/>
          </ac:picMkLst>
        </pc:picChg>
        <pc:picChg chg="add mod">
          <ac:chgData name="Martin Geiger (Psychology)" userId="8f06b308-1267-4aba-9ebb-7f4bffdc13c4" providerId="ADAL" clId="{D70886F7-6494-4699-AC17-9EDADE738AC5}" dt="2024-05-15T07:03:58.906" v="2161" actId="1076"/>
          <ac:picMkLst>
            <pc:docMk/>
            <pc:sldMk cId="561599329" sldId="389"/>
            <ac:picMk id="27" creationId="{6B47FA16-212D-77F4-BAF3-0A195E11438E}"/>
          </ac:picMkLst>
        </pc:picChg>
        <pc:picChg chg="add mod">
          <ac:chgData name="Martin Geiger (Psychology)" userId="8f06b308-1267-4aba-9ebb-7f4bffdc13c4" providerId="ADAL" clId="{D70886F7-6494-4699-AC17-9EDADE738AC5}" dt="2024-05-15T07:03:58.906" v="2161" actId="1076"/>
          <ac:picMkLst>
            <pc:docMk/>
            <pc:sldMk cId="561599329" sldId="389"/>
            <ac:picMk id="28" creationId="{DAEF0310-6C7A-74FD-3976-383CFFB6068B}"/>
          </ac:picMkLst>
        </pc:picChg>
        <pc:picChg chg="add mod">
          <ac:chgData name="Martin Geiger (Psychology)" userId="8f06b308-1267-4aba-9ebb-7f4bffdc13c4" providerId="ADAL" clId="{D70886F7-6494-4699-AC17-9EDADE738AC5}" dt="2024-05-15T07:04:04.866" v="2163" actId="1076"/>
          <ac:picMkLst>
            <pc:docMk/>
            <pc:sldMk cId="561599329" sldId="389"/>
            <ac:picMk id="34" creationId="{2CDD37E8-54C1-2547-878E-10BE57F28B8E}"/>
          </ac:picMkLst>
        </pc:picChg>
        <pc:picChg chg="add del mod">
          <ac:chgData name="Martin Geiger (Psychology)" userId="8f06b308-1267-4aba-9ebb-7f4bffdc13c4" providerId="ADAL" clId="{D70886F7-6494-4699-AC17-9EDADE738AC5}" dt="2024-05-15T07:03:27.329" v="2150" actId="478"/>
          <ac:picMkLst>
            <pc:docMk/>
            <pc:sldMk cId="561599329" sldId="389"/>
            <ac:picMk id="36" creationId="{CCF9A7FB-14AD-9A8A-265F-B11F45461DAE}"/>
          </ac:picMkLst>
        </pc:picChg>
        <pc:picChg chg="add mod">
          <ac:chgData name="Martin Geiger (Psychology)" userId="8f06b308-1267-4aba-9ebb-7f4bffdc13c4" providerId="ADAL" clId="{D70886F7-6494-4699-AC17-9EDADE738AC5}" dt="2024-05-15T07:04:07.317" v="2164" actId="1076"/>
          <ac:picMkLst>
            <pc:docMk/>
            <pc:sldMk cId="561599329" sldId="389"/>
            <ac:picMk id="37" creationId="{2630390C-B92B-1D4C-9B8B-F5E801F96EA2}"/>
          </ac:picMkLst>
        </pc:picChg>
        <pc:picChg chg="add mod">
          <ac:chgData name="Martin Geiger (Psychology)" userId="8f06b308-1267-4aba-9ebb-7f4bffdc13c4" providerId="ADAL" clId="{D70886F7-6494-4699-AC17-9EDADE738AC5}" dt="2024-05-15T08:41:03.841" v="2428" actId="1076"/>
          <ac:picMkLst>
            <pc:docMk/>
            <pc:sldMk cId="561599329" sldId="389"/>
            <ac:picMk id="39" creationId="{E15750C7-D4BB-04F2-2D3C-99F64D9992B8}"/>
          </ac:picMkLst>
        </pc:picChg>
        <pc:picChg chg="add mod">
          <ac:chgData name="Martin Geiger (Psychology)" userId="8f06b308-1267-4aba-9ebb-7f4bffdc13c4" providerId="ADAL" clId="{D70886F7-6494-4699-AC17-9EDADE738AC5}" dt="2024-05-15T07:04:07.317" v="2164" actId="1076"/>
          <ac:picMkLst>
            <pc:docMk/>
            <pc:sldMk cId="561599329" sldId="389"/>
            <ac:picMk id="40" creationId="{C0AF9D55-E461-FC2B-70DC-4DEFF21BBB6C}"/>
          </ac:picMkLst>
        </pc:picChg>
        <pc:cxnChg chg="add mod">
          <ac:chgData name="Martin Geiger (Psychology)" userId="8f06b308-1267-4aba-9ebb-7f4bffdc13c4" providerId="ADAL" clId="{D70886F7-6494-4699-AC17-9EDADE738AC5}" dt="2024-05-15T07:04:07.317" v="2164" actId="1076"/>
          <ac:cxnSpMkLst>
            <pc:docMk/>
            <pc:sldMk cId="561599329" sldId="389"/>
            <ac:cxnSpMk id="2" creationId="{A761AA24-3500-7C56-E7D8-CFAF9C986EEF}"/>
          </ac:cxnSpMkLst>
        </pc:cxnChg>
      </pc:sldChg>
      <pc:sldChg chg="addSp delSp modSp add mod modTransition">
        <pc:chgData name="Martin Geiger (Psychology)" userId="8f06b308-1267-4aba-9ebb-7f4bffdc13c4" providerId="ADAL" clId="{D70886F7-6494-4699-AC17-9EDADE738AC5}" dt="2024-05-15T08:41:41.625" v="2430" actId="478"/>
        <pc:sldMkLst>
          <pc:docMk/>
          <pc:sldMk cId="3092506142" sldId="390"/>
        </pc:sldMkLst>
        <pc:spChg chg="del">
          <ac:chgData name="Martin Geiger (Psychology)" userId="8f06b308-1267-4aba-9ebb-7f4bffdc13c4" providerId="ADAL" clId="{D70886F7-6494-4699-AC17-9EDADE738AC5}" dt="2024-05-15T05:10:16.258" v="1103" actId="478"/>
          <ac:spMkLst>
            <pc:docMk/>
            <pc:sldMk cId="3092506142" sldId="390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D70886F7-6494-4699-AC17-9EDADE738AC5}" dt="2024-05-15T05:10:16.258" v="1103" actId="478"/>
          <ac:spMkLst>
            <pc:docMk/>
            <pc:sldMk cId="3092506142" sldId="390"/>
            <ac:spMk id="4" creationId="{B1190CF9-6066-025C-B595-F1F8048793A4}"/>
          </ac:spMkLst>
        </pc:spChg>
        <pc:spChg chg="add mod">
          <ac:chgData name="Martin Geiger (Psychology)" userId="8f06b308-1267-4aba-9ebb-7f4bffdc13c4" providerId="ADAL" clId="{D70886F7-6494-4699-AC17-9EDADE738AC5}" dt="2024-05-15T05:10:16.614" v="1104"/>
          <ac:spMkLst>
            <pc:docMk/>
            <pc:sldMk cId="3092506142" sldId="390"/>
            <ac:spMk id="5" creationId="{738A5F54-0003-7744-5430-CAD849B7B6B1}"/>
          </ac:spMkLst>
        </pc:spChg>
        <pc:spChg chg="add mod">
          <ac:chgData name="Martin Geiger (Psychology)" userId="8f06b308-1267-4aba-9ebb-7f4bffdc13c4" providerId="ADAL" clId="{D70886F7-6494-4699-AC17-9EDADE738AC5}" dt="2024-05-15T05:10:16.614" v="1104"/>
          <ac:spMkLst>
            <pc:docMk/>
            <pc:sldMk cId="3092506142" sldId="390"/>
            <ac:spMk id="10" creationId="{B4153482-9939-213E-4652-230B6F4D3455}"/>
          </ac:spMkLst>
        </pc:spChg>
        <pc:spChg chg="add del mod">
          <ac:chgData name="Martin Geiger (Psychology)" userId="8f06b308-1267-4aba-9ebb-7f4bffdc13c4" providerId="ADAL" clId="{D70886F7-6494-4699-AC17-9EDADE738AC5}" dt="2024-05-15T08:32:17.166" v="2359" actId="478"/>
          <ac:spMkLst>
            <pc:docMk/>
            <pc:sldMk cId="3092506142" sldId="390"/>
            <ac:spMk id="13" creationId="{CEAD1633-7608-0871-1E0C-3CBE8770F362}"/>
          </ac:spMkLst>
        </pc:spChg>
        <pc:spChg chg="add del mod">
          <ac:chgData name="Martin Geiger (Psychology)" userId="8f06b308-1267-4aba-9ebb-7f4bffdc13c4" providerId="ADAL" clId="{D70886F7-6494-4699-AC17-9EDADE738AC5}" dt="2024-05-15T08:32:16.015" v="2358" actId="478"/>
          <ac:spMkLst>
            <pc:docMk/>
            <pc:sldMk cId="3092506142" sldId="390"/>
            <ac:spMk id="15" creationId="{C9D97ADC-DFC8-0C5C-5609-E30F3DADCAD5}"/>
          </ac:spMkLst>
        </pc:spChg>
        <pc:spChg chg="del">
          <ac:chgData name="Martin Geiger (Psychology)" userId="8f06b308-1267-4aba-9ebb-7f4bffdc13c4" providerId="ADAL" clId="{D70886F7-6494-4699-AC17-9EDADE738AC5}" dt="2024-05-15T08:30:58.620" v="2343" actId="478"/>
          <ac:spMkLst>
            <pc:docMk/>
            <pc:sldMk cId="3092506142" sldId="390"/>
            <ac:spMk id="40" creationId="{A741CA36-6DD4-7D08-F5A4-2EEF37FEF210}"/>
          </ac:spMkLst>
        </pc:spChg>
        <pc:spChg chg="del">
          <ac:chgData name="Martin Geiger (Psychology)" userId="8f06b308-1267-4aba-9ebb-7f4bffdc13c4" providerId="ADAL" clId="{D70886F7-6494-4699-AC17-9EDADE738AC5}" dt="2024-05-15T08:30:58.620" v="2343" actId="478"/>
          <ac:spMkLst>
            <pc:docMk/>
            <pc:sldMk cId="3092506142" sldId="390"/>
            <ac:spMk id="41" creationId="{4EBE2936-67B5-094F-FA2E-771674C740AA}"/>
          </ac:spMkLst>
        </pc:spChg>
        <pc:spChg chg="del">
          <ac:chgData name="Martin Geiger (Psychology)" userId="8f06b308-1267-4aba-9ebb-7f4bffdc13c4" providerId="ADAL" clId="{D70886F7-6494-4699-AC17-9EDADE738AC5}" dt="2024-05-15T08:30:58.620" v="2343" actId="478"/>
          <ac:spMkLst>
            <pc:docMk/>
            <pc:sldMk cId="3092506142" sldId="390"/>
            <ac:spMk id="42" creationId="{ECB6855B-6F0E-0B71-E134-AA9B7E50159E}"/>
          </ac:spMkLst>
        </pc:spChg>
        <pc:spChg chg="del">
          <ac:chgData name="Martin Geiger (Psychology)" userId="8f06b308-1267-4aba-9ebb-7f4bffdc13c4" providerId="ADAL" clId="{D70886F7-6494-4699-AC17-9EDADE738AC5}" dt="2024-05-15T08:30:58.620" v="2343" actId="478"/>
          <ac:spMkLst>
            <pc:docMk/>
            <pc:sldMk cId="3092506142" sldId="390"/>
            <ac:spMk id="44" creationId="{EC4C6646-22D9-F601-8526-7FF5A339A427}"/>
          </ac:spMkLst>
        </pc:spChg>
        <pc:spChg chg="add mod">
          <ac:chgData name="Martin Geiger (Psychology)" userId="8f06b308-1267-4aba-9ebb-7f4bffdc13c4" providerId="ADAL" clId="{D70886F7-6494-4699-AC17-9EDADE738AC5}" dt="2024-05-15T08:38:50.344" v="2411"/>
          <ac:spMkLst>
            <pc:docMk/>
            <pc:sldMk cId="3092506142" sldId="390"/>
            <ac:spMk id="48" creationId="{807C3053-CCF9-C9EE-F600-2D4FD80B8BDA}"/>
          </ac:spMkLst>
        </pc:spChg>
        <pc:spChg chg="add mod">
          <ac:chgData name="Martin Geiger (Psychology)" userId="8f06b308-1267-4aba-9ebb-7f4bffdc13c4" providerId="ADAL" clId="{D70886F7-6494-4699-AC17-9EDADE738AC5}" dt="2024-05-15T08:38:50.344" v="2411"/>
          <ac:spMkLst>
            <pc:docMk/>
            <pc:sldMk cId="3092506142" sldId="390"/>
            <ac:spMk id="49" creationId="{7D450A2F-71C2-70DA-E62A-2125766B6F40}"/>
          </ac:spMkLst>
        </pc:spChg>
        <pc:spChg chg="add mod">
          <ac:chgData name="Martin Geiger (Psychology)" userId="8f06b308-1267-4aba-9ebb-7f4bffdc13c4" providerId="ADAL" clId="{D70886F7-6494-4699-AC17-9EDADE738AC5}" dt="2024-05-15T08:38:50.344" v="2411"/>
          <ac:spMkLst>
            <pc:docMk/>
            <pc:sldMk cId="3092506142" sldId="390"/>
            <ac:spMk id="50" creationId="{EF655138-FDE7-77C3-8105-82B3FDD51673}"/>
          </ac:spMkLst>
        </pc:spChg>
        <pc:spChg chg="add mod">
          <ac:chgData name="Martin Geiger (Psychology)" userId="8f06b308-1267-4aba-9ebb-7f4bffdc13c4" providerId="ADAL" clId="{D70886F7-6494-4699-AC17-9EDADE738AC5}" dt="2024-05-15T08:38:50.344" v="2411"/>
          <ac:spMkLst>
            <pc:docMk/>
            <pc:sldMk cId="3092506142" sldId="390"/>
            <ac:spMk id="51" creationId="{DB19D897-7183-3D86-73A4-F68F655D9724}"/>
          </ac:spMkLst>
        </pc:spChg>
        <pc:spChg chg="add del mod">
          <ac:chgData name="Martin Geiger (Psychology)" userId="8f06b308-1267-4aba-9ebb-7f4bffdc13c4" providerId="ADAL" clId="{D70886F7-6494-4699-AC17-9EDADE738AC5}" dt="2024-05-15T08:41:41.625" v="2430" actId="478"/>
          <ac:spMkLst>
            <pc:docMk/>
            <pc:sldMk cId="3092506142" sldId="390"/>
            <ac:spMk id="55" creationId="{50F232BC-DBF0-C815-BBFF-A9B3AA43251B}"/>
          </ac:spMkLst>
        </pc:spChg>
        <pc:spChg chg="del">
          <ac:chgData name="Martin Geiger (Psychology)" userId="8f06b308-1267-4aba-9ebb-7f4bffdc13c4" providerId="ADAL" clId="{D70886F7-6494-4699-AC17-9EDADE738AC5}" dt="2024-05-15T08:32:11.139" v="2354" actId="478"/>
          <ac:spMkLst>
            <pc:docMk/>
            <pc:sldMk cId="3092506142" sldId="390"/>
            <ac:spMk id="81" creationId="{54E7C1C4-DE22-E825-DEDD-CF1C714C06D8}"/>
          </ac:spMkLst>
        </pc:spChg>
        <pc:spChg chg="del mod">
          <ac:chgData name="Martin Geiger (Psychology)" userId="8f06b308-1267-4aba-9ebb-7f4bffdc13c4" providerId="ADAL" clId="{D70886F7-6494-4699-AC17-9EDADE738AC5}" dt="2024-05-15T08:32:09.868" v="2353" actId="478"/>
          <ac:spMkLst>
            <pc:docMk/>
            <pc:sldMk cId="3092506142" sldId="390"/>
            <ac:spMk id="82" creationId="{808A87BF-B150-0568-53E6-AF93D91C5D73}"/>
          </ac:spMkLst>
        </pc:spChg>
        <pc:spChg chg="del">
          <ac:chgData name="Martin Geiger (Psychology)" userId="8f06b308-1267-4aba-9ebb-7f4bffdc13c4" providerId="ADAL" clId="{D70886F7-6494-4699-AC17-9EDADE738AC5}" dt="2024-05-15T08:32:14.695" v="2357" actId="478"/>
          <ac:spMkLst>
            <pc:docMk/>
            <pc:sldMk cId="3092506142" sldId="390"/>
            <ac:spMk id="83" creationId="{A1F82F10-5F42-3ED2-B776-AC54D5E98F72}"/>
          </ac:spMkLst>
        </pc:spChg>
        <pc:spChg chg="del">
          <ac:chgData name="Martin Geiger (Psychology)" userId="8f06b308-1267-4aba-9ebb-7f4bffdc13c4" providerId="ADAL" clId="{D70886F7-6494-4699-AC17-9EDADE738AC5}" dt="2024-05-15T08:32:13.529" v="2356" actId="478"/>
          <ac:spMkLst>
            <pc:docMk/>
            <pc:sldMk cId="3092506142" sldId="390"/>
            <ac:spMk id="85" creationId="{F195A4FE-C448-0FA9-2C05-6E49574772B4}"/>
          </ac:spMkLst>
        </pc:spChg>
        <pc:spChg chg="del">
          <ac:chgData name="Martin Geiger (Psychology)" userId="8f06b308-1267-4aba-9ebb-7f4bffdc13c4" providerId="ADAL" clId="{D70886F7-6494-4699-AC17-9EDADE738AC5}" dt="2024-05-15T08:32:12.175" v="2355" actId="478"/>
          <ac:spMkLst>
            <pc:docMk/>
            <pc:sldMk cId="3092506142" sldId="390"/>
            <ac:spMk id="86" creationId="{A070F401-9A79-3DD5-3127-3295872A31E7}"/>
          </ac:spMkLst>
        </pc:spChg>
        <pc:spChg chg="del">
          <ac:chgData name="Martin Geiger (Psychology)" userId="8f06b308-1267-4aba-9ebb-7f4bffdc13c4" providerId="ADAL" clId="{D70886F7-6494-4699-AC17-9EDADE738AC5}" dt="2024-05-15T08:30:59.386" v="2344" actId="478"/>
          <ac:spMkLst>
            <pc:docMk/>
            <pc:sldMk cId="3092506142" sldId="390"/>
            <ac:spMk id="88" creationId="{10600422-19F2-2F5F-D23C-04521B4BD7B4}"/>
          </ac:spMkLst>
        </pc:spChg>
        <pc:picChg chg="add mod">
          <ac:chgData name="Martin Geiger (Psychology)" userId="8f06b308-1267-4aba-9ebb-7f4bffdc13c4" providerId="ADAL" clId="{D70886F7-6494-4699-AC17-9EDADE738AC5}" dt="2024-05-15T05:10:16.614" v="1104"/>
          <ac:picMkLst>
            <pc:docMk/>
            <pc:sldMk cId="3092506142" sldId="390"/>
            <ac:picMk id="3" creationId="{25ABC033-EAF0-08B3-798D-523899F7660D}"/>
          </ac:picMkLst>
        </pc:picChg>
        <pc:picChg chg="add mod">
          <ac:chgData name="Martin Geiger (Psychology)" userId="8f06b308-1267-4aba-9ebb-7f4bffdc13c4" providerId="ADAL" clId="{D70886F7-6494-4699-AC17-9EDADE738AC5}" dt="2024-05-15T05:10:16.614" v="1104"/>
          <ac:picMkLst>
            <pc:docMk/>
            <pc:sldMk cId="3092506142" sldId="390"/>
            <ac:picMk id="6" creationId="{534FAEB6-F5CD-1F54-A971-0249D961CFA6}"/>
          </ac:picMkLst>
        </pc:picChg>
        <pc:picChg chg="add mod">
          <ac:chgData name="Martin Geiger (Psychology)" userId="8f06b308-1267-4aba-9ebb-7f4bffdc13c4" providerId="ADAL" clId="{D70886F7-6494-4699-AC17-9EDADE738AC5}" dt="2024-05-15T05:10:16.614" v="1104"/>
          <ac:picMkLst>
            <pc:docMk/>
            <pc:sldMk cId="3092506142" sldId="390"/>
            <ac:picMk id="7" creationId="{2CBFB5EC-B20F-5737-F3FF-F0EB868F8144}"/>
          </ac:picMkLst>
        </pc:picChg>
        <pc:picChg chg="del">
          <ac:chgData name="Martin Geiger (Psychology)" userId="8f06b308-1267-4aba-9ebb-7f4bffdc13c4" providerId="ADAL" clId="{D70886F7-6494-4699-AC17-9EDADE738AC5}" dt="2024-05-15T05:10:16.258" v="1103" actId="478"/>
          <ac:picMkLst>
            <pc:docMk/>
            <pc:sldMk cId="3092506142" sldId="390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16" creationId="{37E30C49-2BD8-324A-23F9-B3D9C3D108F3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17" creationId="{134980C8-80AD-8723-0662-BEF2533B0EBB}"/>
          </ac:picMkLst>
        </pc:picChg>
        <pc:picChg chg="del">
          <ac:chgData name="Martin Geiger (Psychology)" userId="8f06b308-1267-4aba-9ebb-7f4bffdc13c4" providerId="ADAL" clId="{D70886F7-6494-4699-AC17-9EDADE738AC5}" dt="2024-05-15T08:31:00.306" v="2346" actId="478"/>
          <ac:picMkLst>
            <pc:docMk/>
            <pc:sldMk cId="3092506142" sldId="390"/>
            <ac:picMk id="21" creationId="{EE4960AF-650B-39D6-4D0F-E86CE98DF63B}"/>
          </ac:picMkLst>
        </pc:picChg>
        <pc:picChg chg="del">
          <ac:chgData name="Martin Geiger (Psychology)" userId="8f06b308-1267-4aba-9ebb-7f4bffdc13c4" providerId="ADAL" clId="{D70886F7-6494-4699-AC17-9EDADE738AC5}" dt="2024-05-15T08:30:59.747" v="2345" actId="478"/>
          <ac:picMkLst>
            <pc:docMk/>
            <pc:sldMk cId="3092506142" sldId="390"/>
            <ac:picMk id="22" creationId="{255E6F4F-366D-C196-208E-8C358B54424D}"/>
          </ac:picMkLst>
        </pc:picChg>
        <pc:picChg chg="del">
          <ac:chgData name="Martin Geiger (Psychology)" userId="8f06b308-1267-4aba-9ebb-7f4bffdc13c4" providerId="ADAL" clId="{D70886F7-6494-4699-AC17-9EDADE738AC5}" dt="2024-05-15T05:10:16.258" v="1103" actId="478"/>
          <ac:picMkLst>
            <pc:docMk/>
            <pc:sldMk cId="3092506142" sldId="390"/>
            <ac:picMk id="23" creationId="{05ABA365-ABC3-5311-387E-E85F653495B3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26" creationId="{2B7DB246-DE86-E3CE-AE02-55D3ED0DCBDA}"/>
          </ac:picMkLst>
        </pc:picChg>
        <pc:picChg chg="add del mod">
          <ac:chgData name="Martin Geiger (Psychology)" userId="8f06b308-1267-4aba-9ebb-7f4bffdc13c4" providerId="ADAL" clId="{D70886F7-6494-4699-AC17-9EDADE738AC5}" dt="2024-05-15T08:41:20.535" v="2429" actId="478"/>
          <ac:picMkLst>
            <pc:docMk/>
            <pc:sldMk cId="3092506142" sldId="390"/>
            <ac:picMk id="27" creationId="{7E7539DA-FAFA-2F92-3A23-0ED952F44BB9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28" creationId="{E17B282B-155E-3BA7-E1DC-C8D78E37F981}"/>
          </ac:picMkLst>
        </pc:picChg>
        <pc:picChg chg="del">
          <ac:chgData name="Martin Geiger (Psychology)" userId="8f06b308-1267-4aba-9ebb-7f4bffdc13c4" providerId="ADAL" clId="{D70886F7-6494-4699-AC17-9EDADE738AC5}" dt="2024-05-15T08:31:01.046" v="2347" actId="478"/>
          <ac:picMkLst>
            <pc:docMk/>
            <pc:sldMk cId="3092506142" sldId="390"/>
            <ac:picMk id="32" creationId="{9A47E6B8-4F3D-9AB2-0804-AFE965BF88A3}"/>
          </ac:picMkLst>
        </pc:picChg>
        <pc:picChg chg="del">
          <ac:chgData name="Martin Geiger (Psychology)" userId="8f06b308-1267-4aba-9ebb-7f4bffdc13c4" providerId="ADAL" clId="{D70886F7-6494-4699-AC17-9EDADE738AC5}" dt="2024-05-15T08:31:01.722" v="2348" actId="478"/>
          <ac:picMkLst>
            <pc:docMk/>
            <pc:sldMk cId="3092506142" sldId="390"/>
            <ac:picMk id="33" creationId="{4B7AB5F9-D661-E846-E247-0E7B6BC412F7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34" creationId="{48B3AE52-5CC3-1713-9BE2-43730309E88A}"/>
          </ac:picMkLst>
        </pc:picChg>
        <pc:picChg chg="del">
          <ac:chgData name="Martin Geiger (Psychology)" userId="8f06b308-1267-4aba-9ebb-7f4bffdc13c4" providerId="ADAL" clId="{D70886F7-6494-4699-AC17-9EDADE738AC5}" dt="2024-05-15T08:30:58.620" v="2343" actId="478"/>
          <ac:picMkLst>
            <pc:docMk/>
            <pc:sldMk cId="3092506142" sldId="390"/>
            <ac:picMk id="37" creationId="{22755280-BE63-3CC1-1D4D-657D8BEB1C23}"/>
          </ac:picMkLst>
        </pc:picChg>
        <pc:picChg chg="del">
          <ac:chgData name="Martin Geiger (Psychology)" userId="8f06b308-1267-4aba-9ebb-7f4bffdc13c4" providerId="ADAL" clId="{D70886F7-6494-4699-AC17-9EDADE738AC5}" dt="2024-05-15T08:30:58.620" v="2343" actId="478"/>
          <ac:picMkLst>
            <pc:docMk/>
            <pc:sldMk cId="3092506142" sldId="390"/>
            <ac:picMk id="38" creationId="{A61B292B-70BE-E93B-36F4-F7A774BF680A}"/>
          </ac:picMkLst>
        </pc:picChg>
        <pc:picChg chg="del">
          <ac:chgData name="Martin Geiger (Psychology)" userId="8f06b308-1267-4aba-9ebb-7f4bffdc13c4" providerId="ADAL" clId="{D70886F7-6494-4699-AC17-9EDADE738AC5}" dt="2024-05-15T05:10:16.258" v="1103" actId="478"/>
          <ac:picMkLst>
            <pc:docMk/>
            <pc:sldMk cId="3092506142" sldId="390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D70886F7-6494-4699-AC17-9EDADE738AC5}" dt="2024-05-15T08:30:58.620" v="2343" actId="478"/>
          <ac:picMkLst>
            <pc:docMk/>
            <pc:sldMk cId="3092506142" sldId="390"/>
            <ac:picMk id="45" creationId="{08BCB244-0DF8-D46C-13E7-BD329260D40D}"/>
          </ac:picMkLst>
        </pc:picChg>
        <pc:picChg chg="del">
          <ac:chgData name="Martin Geiger (Psychology)" userId="8f06b308-1267-4aba-9ebb-7f4bffdc13c4" providerId="ADAL" clId="{D70886F7-6494-4699-AC17-9EDADE738AC5}" dt="2024-05-15T08:30:58.620" v="2343" actId="478"/>
          <ac:picMkLst>
            <pc:docMk/>
            <pc:sldMk cId="3092506142" sldId="390"/>
            <ac:picMk id="46" creationId="{507E55C5-0A9F-58AA-D57B-58F782871441}"/>
          </ac:picMkLst>
        </pc:picChg>
        <pc:picChg chg="del">
          <ac:chgData name="Martin Geiger (Psychology)" userId="8f06b308-1267-4aba-9ebb-7f4bffdc13c4" providerId="ADAL" clId="{D70886F7-6494-4699-AC17-9EDADE738AC5}" dt="2024-05-15T08:30:58.620" v="2343" actId="478"/>
          <ac:picMkLst>
            <pc:docMk/>
            <pc:sldMk cId="3092506142" sldId="390"/>
            <ac:picMk id="47" creationId="{AC21A4E6-BAC0-314E-1FD1-476A3E18D7E1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52" creationId="{DEA5FCCA-E34B-93A7-8214-A537B639889C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53" creationId="{04B7F9DE-93E1-5ABA-F873-318068550E90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54" creationId="{CFEFF88D-33A7-DE4A-8456-F6873C4FEB11}"/>
          </ac:picMkLst>
        </pc:picChg>
        <pc:cxnChg chg="add mod">
          <ac:chgData name="Martin Geiger (Psychology)" userId="8f06b308-1267-4aba-9ebb-7f4bffdc13c4" providerId="ADAL" clId="{D70886F7-6494-4699-AC17-9EDADE738AC5}" dt="2024-05-15T08:38:50.344" v="2411"/>
          <ac:cxnSpMkLst>
            <pc:docMk/>
            <pc:sldMk cId="3092506142" sldId="390"/>
            <ac:cxnSpMk id="20" creationId="{698DE37E-1F4A-17A3-C0B4-0FA62CA74A73}"/>
          </ac:cxnSpMkLst>
        </pc:cxnChg>
        <pc:cxnChg chg="add mod">
          <ac:chgData name="Martin Geiger (Psychology)" userId="8f06b308-1267-4aba-9ebb-7f4bffdc13c4" providerId="ADAL" clId="{D70886F7-6494-4699-AC17-9EDADE738AC5}" dt="2024-05-15T08:38:50.344" v="2411"/>
          <ac:cxnSpMkLst>
            <pc:docMk/>
            <pc:sldMk cId="3092506142" sldId="390"/>
            <ac:cxnSpMk id="24" creationId="{F3F4E6B3-C0C6-2999-3EE5-4ED4905372A0}"/>
          </ac:cxnSpMkLst>
        </pc:cxnChg>
        <pc:cxnChg chg="add mod">
          <ac:chgData name="Martin Geiger (Psychology)" userId="8f06b308-1267-4aba-9ebb-7f4bffdc13c4" providerId="ADAL" clId="{D70886F7-6494-4699-AC17-9EDADE738AC5}" dt="2024-05-15T08:38:50.344" v="2411"/>
          <ac:cxnSpMkLst>
            <pc:docMk/>
            <pc:sldMk cId="3092506142" sldId="390"/>
            <ac:cxnSpMk id="25" creationId="{A0B69BA9-E4B3-61BF-6A63-EFF9B47AB2B7}"/>
          </ac:cxnSpMkLst>
        </pc:cxnChg>
        <pc:cxnChg chg="del">
          <ac:chgData name="Martin Geiger (Psychology)" userId="8f06b308-1267-4aba-9ebb-7f4bffdc13c4" providerId="ADAL" clId="{D70886F7-6494-4699-AC17-9EDADE738AC5}" dt="2024-05-15T08:30:58.620" v="2343" actId="478"/>
          <ac:cxnSpMkLst>
            <pc:docMk/>
            <pc:sldMk cId="3092506142" sldId="390"/>
            <ac:cxnSpMk id="29" creationId="{BBEA83A9-99F0-8E18-44AA-25B4C16A6A33}"/>
          </ac:cxnSpMkLst>
        </pc:cxnChg>
        <pc:cxnChg chg="del">
          <ac:chgData name="Martin Geiger (Psychology)" userId="8f06b308-1267-4aba-9ebb-7f4bffdc13c4" providerId="ADAL" clId="{D70886F7-6494-4699-AC17-9EDADE738AC5}" dt="2024-05-15T08:30:58.620" v="2343" actId="478"/>
          <ac:cxnSpMkLst>
            <pc:docMk/>
            <pc:sldMk cId="3092506142" sldId="390"/>
            <ac:cxnSpMk id="30" creationId="{BFE89EAE-ED2A-0D51-C581-7E701D5A081E}"/>
          </ac:cxnSpMkLst>
        </pc:cxnChg>
        <pc:cxnChg chg="del mod">
          <ac:chgData name="Martin Geiger (Psychology)" userId="8f06b308-1267-4aba-9ebb-7f4bffdc13c4" providerId="ADAL" clId="{D70886F7-6494-4699-AC17-9EDADE738AC5}" dt="2024-05-15T08:30:58.620" v="2343" actId="478"/>
          <ac:cxnSpMkLst>
            <pc:docMk/>
            <pc:sldMk cId="3092506142" sldId="390"/>
            <ac:cxnSpMk id="31" creationId="{742B50DD-E1C4-5239-6C84-19BD48D683B4}"/>
          </ac:cxnSpMkLst>
        </pc:cxnChg>
        <pc:cxnChg chg="add mod">
          <ac:chgData name="Martin Geiger (Psychology)" userId="8f06b308-1267-4aba-9ebb-7f4bffdc13c4" providerId="ADAL" clId="{D70886F7-6494-4699-AC17-9EDADE738AC5}" dt="2024-05-15T08:38:50.344" v="2411"/>
          <ac:cxnSpMkLst>
            <pc:docMk/>
            <pc:sldMk cId="3092506142" sldId="390"/>
            <ac:cxnSpMk id="35" creationId="{FB568A56-FD39-17DD-47B0-79E0C9A51F02}"/>
          </ac:cxnSpMkLst>
        </pc:cxnChg>
        <pc:cxnChg chg="mod">
          <ac:chgData name="Martin Geiger (Psychology)" userId="8f06b308-1267-4aba-9ebb-7f4bffdc13c4" providerId="ADAL" clId="{D70886F7-6494-4699-AC17-9EDADE738AC5}" dt="2024-05-15T08:31:01.046" v="2347" actId="478"/>
          <ac:cxnSpMkLst>
            <pc:docMk/>
            <pc:sldMk cId="3092506142" sldId="390"/>
            <ac:cxnSpMk id="36" creationId="{53A74C38-0AD1-8344-CADC-811AD19681D3}"/>
          </ac:cxnSpMkLst>
        </pc:cxnChg>
        <pc:cxnChg chg="del mod">
          <ac:chgData name="Martin Geiger (Psychology)" userId="8f06b308-1267-4aba-9ebb-7f4bffdc13c4" providerId="ADAL" clId="{D70886F7-6494-4699-AC17-9EDADE738AC5}" dt="2024-05-15T08:30:58.620" v="2343" actId="478"/>
          <ac:cxnSpMkLst>
            <pc:docMk/>
            <pc:sldMk cId="3092506142" sldId="390"/>
            <ac:cxnSpMk id="39" creationId="{0419FBD9-8704-6472-BF39-62441EDC5A15}"/>
          </ac:cxnSpMkLst>
        </pc:cxnChg>
      </pc:sldChg>
      <pc:sldChg chg="addSp delSp modSp add del mod ord">
        <pc:chgData name="Martin Geiger (Psychology)" userId="8f06b308-1267-4aba-9ebb-7f4bffdc13c4" providerId="ADAL" clId="{D70886F7-6494-4699-AC17-9EDADE738AC5}" dt="2024-05-15T06:22:37.654" v="1762" actId="47"/>
        <pc:sldMkLst>
          <pc:docMk/>
          <pc:sldMk cId="1949632483" sldId="391"/>
        </pc:sldMkLst>
        <pc:picChg chg="del">
          <ac:chgData name="Martin Geiger (Psychology)" userId="8f06b308-1267-4aba-9ebb-7f4bffdc13c4" providerId="ADAL" clId="{D70886F7-6494-4699-AC17-9EDADE738AC5}" dt="2024-05-15T05:40:35.004" v="1362" actId="478"/>
          <ac:picMkLst>
            <pc:docMk/>
            <pc:sldMk cId="1949632483" sldId="391"/>
            <ac:picMk id="3" creationId="{4DED09C3-C2A8-9CD2-32A9-8EC94AD65CFD}"/>
          </ac:picMkLst>
        </pc:picChg>
        <pc:picChg chg="add del mod">
          <ac:chgData name="Martin Geiger (Psychology)" userId="8f06b308-1267-4aba-9ebb-7f4bffdc13c4" providerId="ADAL" clId="{D70886F7-6494-4699-AC17-9EDADE738AC5}" dt="2024-05-15T06:17:52.310" v="1725" actId="21"/>
          <ac:picMkLst>
            <pc:docMk/>
            <pc:sldMk cId="1949632483" sldId="391"/>
            <ac:picMk id="4" creationId="{AD73E52F-9769-8B73-4691-486EC49AF6B7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6:28:10.454" v="1841" actId="1076"/>
        <pc:sldMkLst>
          <pc:docMk/>
          <pc:sldMk cId="3133850345" sldId="392"/>
        </pc:sldMkLst>
        <pc:spChg chg="mod">
          <ac:chgData name="Martin Geiger (Psychology)" userId="8f06b308-1267-4aba-9ebb-7f4bffdc13c4" providerId="ADAL" clId="{D70886F7-6494-4699-AC17-9EDADE738AC5}" dt="2024-05-15T05:43:39.725" v="1382" actId="1076"/>
          <ac:spMkLst>
            <pc:docMk/>
            <pc:sldMk cId="3133850345" sldId="392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5:43:39.725" v="1382" actId="1076"/>
          <ac:spMkLst>
            <pc:docMk/>
            <pc:sldMk cId="3133850345" sldId="392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5:43:39.725" v="1382" actId="1076"/>
          <ac:spMkLst>
            <pc:docMk/>
            <pc:sldMk cId="3133850345" sldId="392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5:43:39.725" v="1382" actId="1076"/>
          <ac:spMkLst>
            <pc:docMk/>
            <pc:sldMk cId="3133850345" sldId="392"/>
            <ac:spMk id="29" creationId="{EBC5BB4C-D24B-4E7B-2842-7EB3BDBE961A}"/>
          </ac:spMkLst>
        </pc:spChg>
        <pc:picChg chg="add mod">
          <ac:chgData name="Martin Geiger (Psychology)" userId="8f06b308-1267-4aba-9ebb-7f4bffdc13c4" providerId="ADAL" clId="{D70886F7-6494-4699-AC17-9EDADE738AC5}" dt="2024-05-15T06:06:40.395" v="1599"/>
          <ac:picMkLst>
            <pc:docMk/>
            <pc:sldMk cId="3133850345" sldId="392"/>
            <ac:picMk id="2" creationId="{8E91079C-E5A2-48CF-B0CB-B61B95EEF08D}"/>
          </ac:picMkLst>
        </pc:picChg>
        <pc:picChg chg="add del mod modCrop">
          <ac:chgData name="Martin Geiger (Psychology)" userId="8f06b308-1267-4aba-9ebb-7f4bffdc13c4" providerId="ADAL" clId="{D70886F7-6494-4699-AC17-9EDADE738AC5}" dt="2024-05-15T06:06:30.656" v="1594" actId="21"/>
          <ac:picMkLst>
            <pc:docMk/>
            <pc:sldMk cId="3133850345" sldId="392"/>
            <ac:picMk id="3" creationId="{8E91079C-E5A2-48CF-B0CB-B61B95EEF08D}"/>
          </ac:picMkLst>
        </pc:picChg>
        <pc:picChg chg="add mod">
          <ac:chgData name="Martin Geiger (Psychology)" userId="8f06b308-1267-4aba-9ebb-7f4bffdc13c4" providerId="ADAL" clId="{D70886F7-6494-4699-AC17-9EDADE738AC5}" dt="2024-05-15T06:28:10.454" v="1841" actId="1076"/>
          <ac:picMkLst>
            <pc:docMk/>
            <pc:sldMk cId="3133850345" sldId="392"/>
            <ac:picMk id="4" creationId="{F6C2D7F0-6EC2-B0A5-51E0-7F5346CC16D5}"/>
          </ac:picMkLst>
        </pc:picChg>
        <pc:picChg chg="add mod">
          <ac:chgData name="Martin Geiger (Psychology)" userId="8f06b308-1267-4aba-9ebb-7f4bffdc13c4" providerId="ADAL" clId="{D70886F7-6494-4699-AC17-9EDADE738AC5}" dt="2024-05-15T06:24:54.796" v="1795" actId="1076"/>
          <ac:picMkLst>
            <pc:docMk/>
            <pc:sldMk cId="3133850345" sldId="392"/>
            <ac:picMk id="5" creationId="{4F876280-E4B7-EF8E-12B4-BDDFBE2995EE}"/>
          </ac:picMkLst>
        </pc:picChg>
      </pc:sldChg>
      <pc:sldChg chg="add del">
        <pc:chgData name="Martin Geiger (Psychology)" userId="8f06b308-1267-4aba-9ebb-7f4bffdc13c4" providerId="ADAL" clId="{D70886F7-6494-4699-AC17-9EDADE738AC5}" dt="2024-05-15T05:43:47.862" v="1384"/>
        <pc:sldMkLst>
          <pc:docMk/>
          <pc:sldMk cId="1540926388" sldId="393"/>
        </pc:sldMkLst>
      </pc:sldChg>
      <pc:sldChg chg="addSp delSp modSp add mod modTransition">
        <pc:chgData name="Martin Geiger (Psychology)" userId="8f06b308-1267-4aba-9ebb-7f4bffdc13c4" providerId="ADAL" clId="{D70886F7-6494-4699-AC17-9EDADE738AC5}" dt="2024-05-15T06:24:45.134" v="1791" actId="1076"/>
        <pc:sldMkLst>
          <pc:docMk/>
          <pc:sldMk cId="3362073088" sldId="393"/>
        </pc:sldMkLst>
        <pc:spChg chg="del">
          <ac:chgData name="Martin Geiger (Psychology)" userId="8f06b308-1267-4aba-9ebb-7f4bffdc13c4" providerId="ADAL" clId="{D70886F7-6494-4699-AC17-9EDADE738AC5}" dt="2024-05-15T05:45:45.294" v="1408" actId="478"/>
          <ac:spMkLst>
            <pc:docMk/>
            <pc:sldMk cId="3362073088" sldId="393"/>
            <ac:spMk id="30" creationId="{25F15443-29FD-1AFE-E920-DA75BE982F87}"/>
          </ac:spMkLst>
        </pc:spChg>
        <pc:spChg chg="del">
          <ac:chgData name="Martin Geiger (Psychology)" userId="8f06b308-1267-4aba-9ebb-7f4bffdc13c4" providerId="ADAL" clId="{D70886F7-6494-4699-AC17-9EDADE738AC5}" dt="2024-05-15T05:45:44.573" v="1407" actId="478"/>
          <ac:spMkLst>
            <pc:docMk/>
            <pc:sldMk cId="3362073088" sldId="393"/>
            <ac:spMk id="31" creationId="{16C17911-2EAC-C89F-3E86-8ACA42092095}"/>
          </ac:spMkLst>
        </pc:spChg>
        <pc:spChg chg="del">
          <ac:chgData name="Martin Geiger (Psychology)" userId="8f06b308-1267-4aba-9ebb-7f4bffdc13c4" providerId="ADAL" clId="{D70886F7-6494-4699-AC17-9EDADE738AC5}" dt="2024-05-15T05:45:43.704" v="1406" actId="478"/>
          <ac:spMkLst>
            <pc:docMk/>
            <pc:sldMk cId="3362073088" sldId="393"/>
            <ac:spMk id="33" creationId="{18A077F7-9E68-EC5C-5175-1A84EF6544AE}"/>
          </ac:spMkLst>
        </pc:spChg>
        <pc:spChg chg="del">
          <ac:chgData name="Martin Geiger (Psychology)" userId="8f06b308-1267-4aba-9ebb-7f4bffdc13c4" providerId="ADAL" clId="{D70886F7-6494-4699-AC17-9EDADE738AC5}" dt="2024-05-15T05:45:46.125" v="1409" actId="478"/>
          <ac:spMkLst>
            <pc:docMk/>
            <pc:sldMk cId="3362073088" sldId="393"/>
            <ac:spMk id="34" creationId="{987DA29D-64EA-5845-8B11-BB5DEAE599E1}"/>
          </ac:spMkLst>
        </pc:spChg>
        <pc:picChg chg="add mod">
          <ac:chgData name="Martin Geiger (Psychology)" userId="8f06b308-1267-4aba-9ebb-7f4bffdc13c4" providerId="ADAL" clId="{D70886F7-6494-4699-AC17-9EDADE738AC5}" dt="2024-05-15T06:24:45.134" v="1791" actId="1076"/>
          <ac:picMkLst>
            <pc:docMk/>
            <pc:sldMk cId="3362073088" sldId="393"/>
            <ac:picMk id="2" creationId="{0B0FF595-2A7E-B63C-FB6D-C4E48E2EA6C5}"/>
          </ac:picMkLst>
        </pc:picChg>
        <pc:picChg chg="add del mod">
          <ac:chgData name="Martin Geiger (Psychology)" userId="8f06b308-1267-4aba-9ebb-7f4bffdc13c4" providerId="ADAL" clId="{D70886F7-6494-4699-AC17-9EDADE738AC5}" dt="2024-05-15T06:06:39.070" v="1598" actId="21"/>
          <ac:picMkLst>
            <pc:docMk/>
            <pc:sldMk cId="3362073088" sldId="393"/>
            <ac:picMk id="3" creationId="{8E91079C-E5A2-48CF-B0CB-B61B95EEF08D}"/>
          </ac:picMkLst>
        </pc:picChg>
        <pc:picChg chg="add mod">
          <ac:chgData name="Martin Geiger (Psychology)" userId="8f06b308-1267-4aba-9ebb-7f4bffdc13c4" providerId="ADAL" clId="{D70886F7-6494-4699-AC17-9EDADE738AC5}" dt="2024-05-15T06:06:25.046" v="1592" actId="1076"/>
          <ac:picMkLst>
            <pc:docMk/>
            <pc:sldMk cId="3362073088" sldId="393"/>
            <ac:picMk id="35" creationId="{25E76816-6FC6-8432-8734-C81D7F32C4D0}"/>
          </ac:picMkLst>
        </pc:picChg>
      </pc:sldChg>
      <pc:sldChg chg="addSp delSp modSp add mod">
        <pc:chgData name="Martin Geiger (Psychology)" userId="8f06b308-1267-4aba-9ebb-7f4bffdc13c4" providerId="ADAL" clId="{D70886F7-6494-4699-AC17-9EDADE738AC5}" dt="2024-05-15T06:43:30.573" v="1928" actId="1076"/>
        <pc:sldMkLst>
          <pc:docMk/>
          <pc:sldMk cId="1980762068" sldId="394"/>
        </pc:sldMkLst>
        <pc:spChg chg="add mod">
          <ac:chgData name="Martin Geiger (Psychology)" userId="8f06b308-1267-4aba-9ebb-7f4bffdc13c4" providerId="ADAL" clId="{D70886F7-6494-4699-AC17-9EDADE738AC5}" dt="2024-05-15T06:08:03.033" v="1608" actId="1076"/>
          <ac:spMkLst>
            <pc:docMk/>
            <pc:sldMk cId="1980762068" sldId="394"/>
            <ac:spMk id="2" creationId="{4EE4BF92-21BA-57C8-C43D-A52624C3DA32}"/>
          </ac:spMkLst>
        </pc:spChg>
        <pc:spChg chg="mod">
          <ac:chgData name="Martin Geiger (Psychology)" userId="8f06b308-1267-4aba-9ebb-7f4bffdc13c4" providerId="ADAL" clId="{D70886F7-6494-4699-AC17-9EDADE738AC5}" dt="2024-05-15T06:43:30.573" v="1928" actId="1076"/>
          <ac:spMkLst>
            <pc:docMk/>
            <pc:sldMk cId="1980762068" sldId="394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43:30.573" v="1928" actId="1076"/>
          <ac:spMkLst>
            <pc:docMk/>
            <pc:sldMk cId="1980762068" sldId="394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43:30.573" v="1928" actId="1076"/>
          <ac:spMkLst>
            <pc:docMk/>
            <pc:sldMk cId="1980762068" sldId="394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43:30.573" v="1928" actId="1076"/>
          <ac:spMkLst>
            <pc:docMk/>
            <pc:sldMk cId="1980762068" sldId="394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43:30.573" v="1928" actId="1076"/>
          <ac:spMkLst>
            <pc:docMk/>
            <pc:sldMk cId="1980762068" sldId="394"/>
            <ac:spMk id="29" creationId="{EBC5BB4C-D24B-4E7B-2842-7EB3BDBE961A}"/>
          </ac:spMkLst>
        </pc:spChg>
        <pc:picChg chg="del">
          <ac:chgData name="Martin Geiger (Psychology)" userId="8f06b308-1267-4aba-9ebb-7f4bffdc13c4" providerId="ADAL" clId="{D70886F7-6494-4699-AC17-9EDADE738AC5}" dt="2024-05-15T05:47:50.830" v="1429" actId="478"/>
          <ac:picMkLst>
            <pc:docMk/>
            <pc:sldMk cId="1980762068" sldId="394"/>
            <ac:picMk id="3" creationId="{8E91079C-E5A2-48CF-B0CB-B61B95EEF08D}"/>
          </ac:picMkLst>
        </pc:picChg>
        <pc:picChg chg="add mod modCrop">
          <ac:chgData name="Martin Geiger (Psychology)" userId="8f06b308-1267-4aba-9ebb-7f4bffdc13c4" providerId="ADAL" clId="{D70886F7-6494-4699-AC17-9EDADE738AC5}" dt="2024-05-15T05:48:55.111" v="1458" actId="1076"/>
          <ac:picMkLst>
            <pc:docMk/>
            <pc:sldMk cId="1980762068" sldId="394"/>
            <ac:picMk id="4" creationId="{9ED51EE6-701A-768A-727E-DB692182A7A5}"/>
          </ac:picMkLst>
        </pc:picChg>
        <pc:picChg chg="add mod">
          <ac:chgData name="Martin Geiger (Psychology)" userId="8f06b308-1267-4aba-9ebb-7f4bffdc13c4" providerId="ADAL" clId="{D70886F7-6494-4699-AC17-9EDADE738AC5}" dt="2024-05-15T06:28:07.825" v="1840" actId="1076"/>
          <ac:picMkLst>
            <pc:docMk/>
            <pc:sldMk cId="1980762068" sldId="394"/>
            <ac:picMk id="5" creationId="{F7804FC7-260C-ADC0-83D8-0DFAA3B71151}"/>
          </ac:picMkLst>
        </pc:picChg>
        <pc:picChg chg="mod">
          <ac:chgData name="Martin Geiger (Psychology)" userId="8f06b308-1267-4aba-9ebb-7f4bffdc13c4" providerId="ADAL" clId="{D70886F7-6494-4699-AC17-9EDADE738AC5}" dt="2024-05-15T06:43:30.573" v="1928" actId="1076"/>
          <ac:picMkLst>
            <pc:docMk/>
            <pc:sldMk cId="1980762068" sldId="394"/>
            <ac:picMk id="7" creationId="{D5C9DF2E-74EE-2F7C-4E12-EC9B60AA5DBA}"/>
          </ac:picMkLst>
        </pc:picChg>
        <pc:picChg chg="mod">
          <ac:chgData name="Martin Geiger (Psychology)" userId="8f06b308-1267-4aba-9ebb-7f4bffdc13c4" providerId="ADAL" clId="{D70886F7-6494-4699-AC17-9EDADE738AC5}" dt="2024-05-15T06:43:30.573" v="1928" actId="1076"/>
          <ac:picMkLst>
            <pc:docMk/>
            <pc:sldMk cId="1980762068" sldId="394"/>
            <ac:picMk id="11" creationId="{5E0FFE28-6B1F-A8BD-8BF7-B892087DB54F}"/>
          </ac:picMkLst>
        </pc:picChg>
        <pc:picChg chg="mod">
          <ac:chgData name="Martin Geiger (Psychology)" userId="8f06b308-1267-4aba-9ebb-7f4bffdc13c4" providerId="ADAL" clId="{D70886F7-6494-4699-AC17-9EDADE738AC5}" dt="2024-05-15T06:43:30.573" v="1928" actId="1076"/>
          <ac:picMkLst>
            <pc:docMk/>
            <pc:sldMk cId="1980762068" sldId="394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43:30.573" v="1928" actId="1076"/>
          <ac:picMkLst>
            <pc:docMk/>
            <pc:sldMk cId="1980762068" sldId="394"/>
            <ac:picMk id="44" creationId="{BEB4B8F3-86B2-B8F6-9CDA-445D226A820F}"/>
          </ac:picMkLst>
        </pc:pic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38" creationId="{1060C426-1AB0-91A2-03B1-5F937F7F0251}"/>
          </ac:cxnSpMkLst>
        </pc:cxnChg>
      </pc:sldChg>
      <pc:sldChg chg="add del">
        <pc:chgData name="Martin Geiger (Psychology)" userId="8f06b308-1267-4aba-9ebb-7f4bffdc13c4" providerId="ADAL" clId="{D70886F7-6494-4699-AC17-9EDADE738AC5}" dt="2024-05-15T05:48:21.843" v="1443"/>
        <pc:sldMkLst>
          <pc:docMk/>
          <pc:sldMk cId="1707190600" sldId="395"/>
        </pc:sldMkLst>
      </pc:sldChg>
      <pc:sldChg chg="addSp delSp modSp add del mod ord">
        <pc:chgData name="Martin Geiger (Psychology)" userId="8f06b308-1267-4aba-9ebb-7f4bffdc13c4" providerId="ADAL" clId="{D70886F7-6494-4699-AC17-9EDADE738AC5}" dt="2024-05-15T06:07:56.051" v="1607" actId="47"/>
        <pc:sldMkLst>
          <pc:docMk/>
          <pc:sldMk cId="3781489871" sldId="395"/>
        </pc:sldMkLst>
        <pc:spChg chg="add del mod">
          <ac:chgData name="Martin Geiger (Psychology)" userId="8f06b308-1267-4aba-9ebb-7f4bffdc13c4" providerId="ADAL" clId="{D70886F7-6494-4699-AC17-9EDADE738AC5}" dt="2024-05-15T06:07:17.517" v="1602" actId="21"/>
          <ac:spMkLst>
            <pc:docMk/>
            <pc:sldMk cId="3781489871" sldId="395"/>
            <ac:spMk id="2" creationId="{BA663205-D5C5-C804-CF05-87A180307B29}"/>
          </ac:spMkLst>
        </pc:spChg>
        <pc:spChg chg="mod">
          <ac:chgData name="Martin Geiger (Psychology)" userId="8f06b308-1267-4aba-9ebb-7f4bffdc13c4" providerId="ADAL" clId="{D70886F7-6494-4699-AC17-9EDADE738AC5}" dt="2024-05-15T05:49:11.060" v="1461" actId="1076"/>
          <ac:spMkLst>
            <pc:docMk/>
            <pc:sldMk cId="3781489871" sldId="395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5:49:11.060" v="1461" actId="1076"/>
          <ac:spMkLst>
            <pc:docMk/>
            <pc:sldMk cId="3781489871" sldId="395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5:49:11.060" v="1461" actId="1076"/>
          <ac:spMkLst>
            <pc:docMk/>
            <pc:sldMk cId="3781489871" sldId="395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5:49:11.060" v="1461" actId="1076"/>
          <ac:spMkLst>
            <pc:docMk/>
            <pc:sldMk cId="3781489871" sldId="395"/>
            <ac:spMk id="29" creationId="{EBC5BB4C-D24B-4E7B-2842-7EB3BDBE961A}"/>
          </ac:spMkLst>
        </pc:spChg>
        <pc:picChg chg="del">
          <ac:chgData name="Martin Geiger (Psychology)" userId="8f06b308-1267-4aba-9ebb-7f4bffdc13c4" providerId="ADAL" clId="{D70886F7-6494-4699-AC17-9EDADE738AC5}" dt="2024-05-15T05:48:26.797" v="1447" actId="478"/>
          <ac:picMkLst>
            <pc:docMk/>
            <pc:sldMk cId="3781489871" sldId="395"/>
            <ac:picMk id="3" creationId="{8E91079C-E5A2-48CF-B0CB-B61B95EEF08D}"/>
          </ac:picMkLst>
        </pc:picChg>
        <pc:picChg chg="mod">
          <ac:chgData name="Martin Geiger (Psychology)" userId="8f06b308-1267-4aba-9ebb-7f4bffdc13c4" providerId="ADAL" clId="{D70886F7-6494-4699-AC17-9EDADE738AC5}" dt="2024-05-15T05:49:05.868" v="1460" actId="1076"/>
          <ac:picMkLst>
            <pc:docMk/>
            <pc:sldMk cId="3781489871" sldId="395"/>
            <ac:picMk id="44" creationId="{BEB4B8F3-86B2-B8F6-9CDA-445D226A820F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7:07:12.564" v="2172"/>
        <pc:sldMkLst>
          <pc:docMk/>
          <pc:sldMk cId="545434390" sldId="396"/>
        </pc:sldMkLst>
        <pc:spChg chg="add del mod">
          <ac:chgData name="Martin Geiger (Psychology)" userId="8f06b308-1267-4aba-9ebb-7f4bffdc13c4" providerId="ADAL" clId="{D70886F7-6494-4699-AC17-9EDADE738AC5}" dt="2024-05-15T06:07:21.845" v="1604" actId="478"/>
          <ac:spMkLst>
            <pc:docMk/>
            <pc:sldMk cId="545434390" sldId="396"/>
            <ac:spMk id="2" creationId="{2F584B5A-D8B6-7256-D459-6145589590EA}"/>
          </ac:spMkLst>
        </pc:spChg>
        <pc:spChg chg="add mod">
          <ac:chgData name="Martin Geiger (Psychology)" userId="8f06b308-1267-4aba-9ebb-7f4bffdc13c4" providerId="ADAL" clId="{D70886F7-6494-4699-AC17-9EDADE738AC5}" dt="2024-05-15T06:07:27.653" v="1605" actId="1076"/>
          <ac:spMkLst>
            <pc:docMk/>
            <pc:sldMk cId="545434390" sldId="396"/>
            <ac:spMk id="4" creationId="{BA663205-D5C5-C804-CF05-87A180307B29}"/>
          </ac:spMkLst>
        </pc:spChg>
        <pc:spChg chg="add del mod">
          <ac:chgData name="Martin Geiger (Psychology)" userId="8f06b308-1267-4aba-9ebb-7f4bffdc13c4" providerId="ADAL" clId="{D70886F7-6494-4699-AC17-9EDADE738AC5}" dt="2024-05-15T06:10:26.615" v="1648" actId="478"/>
          <ac:spMkLst>
            <pc:docMk/>
            <pc:sldMk cId="545434390" sldId="396"/>
            <ac:spMk id="5" creationId="{E0CE439D-8DE0-3C4E-B2A1-ACCA4B7C299B}"/>
          </ac:spMkLst>
        </pc:spChg>
        <pc:spChg chg="add del mod">
          <ac:chgData name="Martin Geiger (Psychology)" userId="8f06b308-1267-4aba-9ebb-7f4bffdc13c4" providerId="ADAL" clId="{D70886F7-6494-4699-AC17-9EDADE738AC5}" dt="2024-05-15T06:10:26.615" v="1648" actId="478"/>
          <ac:spMkLst>
            <pc:docMk/>
            <pc:sldMk cId="545434390" sldId="396"/>
            <ac:spMk id="6" creationId="{91D790A4-06F1-5B6B-5F39-F0A6ECE9B936}"/>
          </ac:spMkLst>
        </pc:spChg>
        <pc:spChg chg="mod">
          <ac:chgData name="Martin Geiger (Psychology)" userId="8f06b308-1267-4aba-9ebb-7f4bffdc13c4" providerId="ADAL" clId="{D70886F7-6494-4699-AC17-9EDADE738AC5}" dt="2024-05-15T06:05:40.061" v="1588" actId="1076"/>
          <ac:spMkLst>
            <pc:docMk/>
            <pc:sldMk cId="545434390" sldId="396"/>
            <ac:spMk id="10" creationId="{8067C3CE-73B4-59E9-3818-3C428E3597CB}"/>
          </ac:spMkLst>
        </pc:spChg>
        <pc:spChg chg="add mod">
          <ac:chgData name="Martin Geiger (Psychology)" userId="8f06b308-1267-4aba-9ebb-7f4bffdc13c4" providerId="ADAL" clId="{D70886F7-6494-4699-AC17-9EDADE738AC5}" dt="2024-05-15T06:52:49.863" v="2079" actId="1076"/>
          <ac:spMkLst>
            <pc:docMk/>
            <pc:sldMk cId="545434390" sldId="396"/>
            <ac:spMk id="17" creationId="{AB4BBA4B-B79B-9B59-38C6-A1E7D8903189}"/>
          </ac:spMkLst>
        </pc:spChg>
        <pc:spChg chg="add mod">
          <ac:chgData name="Martin Geiger (Psychology)" userId="8f06b308-1267-4aba-9ebb-7f4bffdc13c4" providerId="ADAL" clId="{D70886F7-6494-4699-AC17-9EDADE738AC5}" dt="2024-05-15T06:51:37.193" v="2070" actId="1076"/>
          <ac:spMkLst>
            <pc:docMk/>
            <pc:sldMk cId="545434390" sldId="396"/>
            <ac:spMk id="19" creationId="{A08C9351-4A5B-7522-6029-4731D0374900}"/>
          </ac:spMkLst>
        </pc:spChg>
        <pc:spChg chg="mod">
          <ac:chgData name="Martin Geiger (Psychology)" userId="8f06b308-1267-4aba-9ebb-7f4bffdc13c4" providerId="ADAL" clId="{D70886F7-6494-4699-AC17-9EDADE738AC5}" dt="2024-05-15T06:12:28.615" v="1661" actId="1076"/>
          <ac:spMkLst>
            <pc:docMk/>
            <pc:sldMk cId="545434390" sldId="396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12:28.615" v="1661" actId="1076"/>
          <ac:spMkLst>
            <pc:docMk/>
            <pc:sldMk cId="545434390" sldId="396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12:28.615" v="1661" actId="1076"/>
          <ac:spMkLst>
            <pc:docMk/>
            <pc:sldMk cId="545434390" sldId="396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12:28.615" v="1661" actId="1076"/>
          <ac:spMkLst>
            <pc:docMk/>
            <pc:sldMk cId="545434390" sldId="396"/>
            <ac:spMk id="29" creationId="{EBC5BB4C-D24B-4E7B-2842-7EB3BDBE961A}"/>
          </ac:spMkLst>
        </pc:spChg>
        <pc:spChg chg="add mod">
          <ac:chgData name="Martin Geiger (Psychology)" userId="8f06b308-1267-4aba-9ebb-7f4bffdc13c4" providerId="ADAL" clId="{D70886F7-6494-4699-AC17-9EDADE738AC5}" dt="2024-05-15T06:51:44.693" v="2073" actId="1076"/>
          <ac:spMkLst>
            <pc:docMk/>
            <pc:sldMk cId="545434390" sldId="396"/>
            <ac:spMk id="34" creationId="{EF215A8A-120B-C1D0-32C2-2F43F54AC49F}"/>
          </ac:spMkLst>
        </pc:spChg>
        <pc:picChg chg="add del mod">
          <ac:chgData name="Martin Geiger (Psychology)" userId="8f06b308-1267-4aba-9ebb-7f4bffdc13c4" providerId="ADAL" clId="{D70886F7-6494-4699-AC17-9EDADE738AC5}" dt="2024-05-15T06:07:14.175" v="1601" actId="478"/>
          <ac:picMkLst>
            <pc:docMk/>
            <pc:sldMk cId="545434390" sldId="396"/>
            <ac:picMk id="3" creationId="{4DCA5E7D-F7B9-25F9-1A4D-0120C25E85D7}"/>
          </ac:picMkLst>
        </pc:picChg>
        <pc:picChg chg="mod">
          <ac:chgData name="Martin Geiger (Psychology)" userId="8f06b308-1267-4aba-9ebb-7f4bffdc13c4" providerId="ADAL" clId="{D70886F7-6494-4699-AC17-9EDADE738AC5}" dt="2024-05-15T06:05:40.061" v="1588" actId="1076"/>
          <ac:picMkLst>
            <pc:docMk/>
            <pc:sldMk cId="545434390" sldId="396"/>
            <ac:picMk id="7" creationId="{D5C9DF2E-74EE-2F7C-4E12-EC9B60AA5DBA}"/>
          </ac:picMkLst>
        </pc:picChg>
        <pc:picChg chg="mod">
          <ac:chgData name="Martin Geiger (Psychology)" userId="8f06b308-1267-4aba-9ebb-7f4bffdc13c4" providerId="ADAL" clId="{D70886F7-6494-4699-AC17-9EDADE738AC5}" dt="2024-05-15T06:05:40.061" v="1588" actId="1076"/>
          <ac:picMkLst>
            <pc:docMk/>
            <pc:sldMk cId="545434390" sldId="396"/>
            <ac:picMk id="11" creationId="{5E0FFE28-6B1F-A8BD-8BF7-B892087DB54F}"/>
          </ac:picMkLst>
        </pc:picChg>
        <pc:picChg chg="add mod">
          <ac:chgData name="Martin Geiger (Psychology)" userId="8f06b308-1267-4aba-9ebb-7f4bffdc13c4" providerId="ADAL" clId="{D70886F7-6494-4699-AC17-9EDADE738AC5}" dt="2024-05-15T06:28:05.103" v="1839" actId="1076"/>
          <ac:picMkLst>
            <pc:docMk/>
            <pc:sldMk cId="545434390" sldId="396"/>
            <ac:picMk id="31" creationId="{F63A1B3B-E543-7D87-AF34-3294CB9BDBA4}"/>
          </ac:picMkLst>
        </pc:picChg>
        <pc:picChg chg="mod">
          <ac:chgData name="Martin Geiger (Psychology)" userId="8f06b308-1267-4aba-9ebb-7f4bffdc13c4" providerId="ADAL" clId="{D70886F7-6494-4699-AC17-9EDADE738AC5}" dt="2024-05-15T06:05:40.061" v="1588" actId="1076"/>
          <ac:picMkLst>
            <pc:docMk/>
            <pc:sldMk cId="545434390" sldId="396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05:40.061" v="1588" actId="1076"/>
          <ac:picMkLst>
            <pc:docMk/>
            <pc:sldMk cId="545434390" sldId="396"/>
            <ac:picMk id="44" creationId="{BEB4B8F3-86B2-B8F6-9CDA-445D226A820F}"/>
          </ac:picMkLst>
        </pc:picChg>
        <pc:cxnChg chg="add del mod">
          <ac:chgData name="Martin Geiger (Psychology)" userId="8f06b308-1267-4aba-9ebb-7f4bffdc13c4" providerId="ADAL" clId="{D70886F7-6494-4699-AC17-9EDADE738AC5}" dt="2024-05-15T06:10:26.615" v="1648" actId="478"/>
          <ac:cxnSpMkLst>
            <pc:docMk/>
            <pc:sldMk cId="545434390" sldId="396"/>
            <ac:cxnSpMk id="8" creationId="{815BB915-CF2D-6D79-B9DF-5EDC2AE30FC0}"/>
          </ac:cxnSpMkLst>
        </pc:cxnChg>
        <pc:cxnChg chg="add del mod">
          <ac:chgData name="Martin Geiger (Psychology)" userId="8f06b308-1267-4aba-9ebb-7f4bffdc13c4" providerId="ADAL" clId="{D70886F7-6494-4699-AC17-9EDADE738AC5}" dt="2024-05-15T06:10:26.615" v="1648" actId="478"/>
          <ac:cxnSpMkLst>
            <pc:docMk/>
            <pc:sldMk cId="545434390" sldId="396"/>
            <ac:cxnSpMk id="9" creationId="{EDFE3814-A0A2-BBF5-67A2-5F9B66B57027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20" creationId="{00932E2B-3F8A-DEA6-79A5-725F2C697AD2}"/>
          </ac:cxnSpMkLst>
        </pc:cxnChg>
        <pc:cxnChg chg="add mod">
          <ac:chgData name="Martin Geiger (Psychology)" userId="8f06b308-1267-4aba-9ebb-7f4bffdc13c4" providerId="ADAL" clId="{D70886F7-6494-4699-AC17-9EDADE738AC5}" dt="2024-05-15T06:52:49.863" v="2079" actId="1076"/>
          <ac:cxnSpMkLst>
            <pc:docMk/>
            <pc:sldMk cId="545434390" sldId="396"/>
            <ac:cxnSpMk id="21" creationId="{467BF375-E5D7-72E0-1FD8-202FF1EB9710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26" creationId="{85DD54B8-2B94-5D68-77BF-C13428DA3FB9}"/>
          </ac:cxnSpMkLst>
        </pc:cxnChg>
        <pc:cxnChg chg="add mod">
          <ac:chgData name="Martin Geiger (Psychology)" userId="8f06b308-1267-4aba-9ebb-7f4bffdc13c4" providerId="ADAL" clId="{D70886F7-6494-4699-AC17-9EDADE738AC5}" dt="2024-05-15T06:51:41.469" v="2072" actId="14100"/>
          <ac:cxnSpMkLst>
            <pc:docMk/>
            <pc:sldMk cId="545434390" sldId="396"/>
            <ac:cxnSpMk id="30" creationId="{00339BEA-C445-2D95-8C22-89EFBAE221C3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32" creationId="{2392D4E4-13DD-E0DB-C5BF-E52E82F0EE31}"/>
          </ac:cxnSpMkLst>
        </pc:cxnChg>
        <pc:cxnChg chg="add mod">
          <ac:chgData name="Martin Geiger (Psychology)" userId="8f06b308-1267-4aba-9ebb-7f4bffdc13c4" providerId="ADAL" clId="{D70886F7-6494-4699-AC17-9EDADE738AC5}" dt="2024-05-15T06:51:44.693" v="2073" actId="1076"/>
          <ac:cxnSpMkLst>
            <pc:docMk/>
            <pc:sldMk cId="545434390" sldId="396"/>
            <ac:cxnSpMk id="33" creationId="{134C8A2E-B404-8B54-D193-BAB32CCDE0F4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38" creationId="{1060C426-1AB0-91A2-03B1-5F937F7F0251}"/>
          </ac:cxnSpMkLst>
        </pc:cxnChg>
      </pc:sldChg>
      <pc:sldChg chg="add del">
        <pc:chgData name="Martin Geiger (Psychology)" userId="8f06b308-1267-4aba-9ebb-7f4bffdc13c4" providerId="ADAL" clId="{D70886F7-6494-4699-AC17-9EDADE738AC5}" dt="2024-05-15T05:48:20.754" v="1442"/>
        <pc:sldMkLst>
          <pc:docMk/>
          <pc:sldMk cId="3338282543" sldId="396"/>
        </pc:sldMkLst>
      </pc:sldChg>
      <pc:sldChg chg="add del">
        <pc:chgData name="Martin Geiger (Psychology)" userId="8f06b308-1267-4aba-9ebb-7f4bffdc13c4" providerId="ADAL" clId="{D70886F7-6494-4699-AC17-9EDADE738AC5}" dt="2024-05-15T05:48:20.564" v="1441"/>
        <pc:sldMkLst>
          <pc:docMk/>
          <pc:sldMk cId="221875513" sldId="397"/>
        </pc:sldMkLst>
      </pc:sldChg>
      <pc:sldChg chg="addSp modSp add del mod">
        <pc:chgData name="Martin Geiger (Psychology)" userId="8f06b308-1267-4aba-9ebb-7f4bffdc13c4" providerId="ADAL" clId="{D70886F7-6494-4699-AC17-9EDADE738AC5}" dt="2024-05-15T06:14:22.106" v="1680" actId="47"/>
        <pc:sldMkLst>
          <pc:docMk/>
          <pc:sldMk cId="1573846838" sldId="397"/>
        </pc:sldMkLst>
        <pc:spChg chg="mod">
          <ac:chgData name="Martin Geiger (Psychology)" userId="8f06b308-1267-4aba-9ebb-7f4bffdc13c4" providerId="ADAL" clId="{D70886F7-6494-4699-AC17-9EDADE738AC5}" dt="2024-05-15T05:57:45.774" v="1551" actId="1076"/>
          <ac:spMkLst>
            <pc:docMk/>
            <pc:sldMk cId="1573846838" sldId="397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5:57:45.774" v="1551" actId="1076"/>
          <ac:spMkLst>
            <pc:docMk/>
            <pc:sldMk cId="1573846838" sldId="397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5:57:45.774" v="1551" actId="1076"/>
          <ac:spMkLst>
            <pc:docMk/>
            <pc:sldMk cId="1573846838" sldId="397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5:57:45.774" v="1551" actId="1076"/>
          <ac:spMkLst>
            <pc:docMk/>
            <pc:sldMk cId="1573846838" sldId="397"/>
            <ac:spMk id="29" creationId="{EBC5BB4C-D24B-4E7B-2842-7EB3BDBE961A}"/>
          </ac:spMkLst>
        </pc:spChg>
        <pc:picChg chg="add mod modCrop">
          <ac:chgData name="Martin Geiger (Psychology)" userId="8f06b308-1267-4aba-9ebb-7f4bffdc13c4" providerId="ADAL" clId="{D70886F7-6494-4699-AC17-9EDADE738AC5}" dt="2024-05-15T06:00:36.783" v="1566" actId="1076"/>
          <ac:picMkLst>
            <pc:docMk/>
            <pc:sldMk cId="1573846838" sldId="397"/>
            <ac:picMk id="3" creationId="{EDFFB7DE-E66E-0B5E-DDEF-25B50F50EC79}"/>
          </ac:picMkLst>
        </pc:picChg>
      </pc:sldChg>
      <pc:sldChg chg="add del">
        <pc:chgData name="Martin Geiger (Psychology)" userId="8f06b308-1267-4aba-9ebb-7f4bffdc13c4" providerId="ADAL" clId="{D70886F7-6494-4699-AC17-9EDADE738AC5}" dt="2024-05-15T05:48:20.396" v="1440"/>
        <pc:sldMkLst>
          <pc:docMk/>
          <pc:sldMk cId="259057840" sldId="398"/>
        </pc:sldMkLst>
      </pc:sldChg>
      <pc:sldChg chg="addSp delSp modSp add del mod">
        <pc:chgData name="Martin Geiger (Psychology)" userId="8f06b308-1267-4aba-9ebb-7f4bffdc13c4" providerId="ADAL" clId="{D70886F7-6494-4699-AC17-9EDADE738AC5}" dt="2024-05-15T06:17:45.490" v="1720" actId="47"/>
        <pc:sldMkLst>
          <pc:docMk/>
          <pc:sldMk cId="712195396" sldId="398"/>
        </pc:sldMkLst>
        <pc:spChg chg="mod">
          <ac:chgData name="Martin Geiger (Psychology)" userId="8f06b308-1267-4aba-9ebb-7f4bffdc13c4" providerId="ADAL" clId="{D70886F7-6494-4699-AC17-9EDADE738AC5}" dt="2024-05-15T06:00:47.125" v="1567" actId="1076"/>
          <ac:spMkLst>
            <pc:docMk/>
            <pc:sldMk cId="712195396" sldId="398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00:47.125" v="1567" actId="1076"/>
          <ac:spMkLst>
            <pc:docMk/>
            <pc:sldMk cId="712195396" sldId="398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00:47.125" v="1567" actId="1076"/>
          <ac:spMkLst>
            <pc:docMk/>
            <pc:sldMk cId="712195396" sldId="398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00:47.125" v="1567" actId="1076"/>
          <ac:spMkLst>
            <pc:docMk/>
            <pc:sldMk cId="712195396" sldId="398"/>
            <ac:spMk id="29" creationId="{EBC5BB4C-D24B-4E7B-2842-7EB3BDBE961A}"/>
          </ac:spMkLst>
        </pc:spChg>
        <pc:picChg chg="add del mod modCrop">
          <ac:chgData name="Martin Geiger (Psychology)" userId="8f06b308-1267-4aba-9ebb-7f4bffdc13c4" providerId="ADAL" clId="{D70886F7-6494-4699-AC17-9EDADE738AC5}" dt="2024-05-15T06:14:29.504" v="1682" actId="21"/>
          <ac:picMkLst>
            <pc:docMk/>
            <pc:sldMk cId="712195396" sldId="398"/>
            <ac:picMk id="3" creationId="{F23BBF42-8DBC-E03A-682A-71B2F5CC2426}"/>
          </ac:picMkLst>
        </pc:picChg>
      </pc:sldChg>
      <pc:sldChg chg="add del">
        <pc:chgData name="Martin Geiger (Psychology)" userId="8f06b308-1267-4aba-9ebb-7f4bffdc13c4" providerId="ADAL" clId="{D70886F7-6494-4699-AC17-9EDADE738AC5}" dt="2024-05-15T06:17:46.263" v="1721" actId="47"/>
        <pc:sldMkLst>
          <pc:docMk/>
          <pc:sldMk cId="573911323" sldId="399"/>
        </pc:sldMkLst>
      </pc:sldChg>
      <pc:sldChg chg="add del">
        <pc:chgData name="Martin Geiger (Psychology)" userId="8f06b308-1267-4aba-9ebb-7f4bffdc13c4" providerId="ADAL" clId="{D70886F7-6494-4699-AC17-9EDADE738AC5}" dt="2024-05-15T06:17:46.733" v="1722" actId="47"/>
        <pc:sldMkLst>
          <pc:docMk/>
          <pc:sldMk cId="28119020" sldId="400"/>
        </pc:sldMkLst>
      </pc:sldChg>
      <pc:sldChg chg="add del">
        <pc:chgData name="Martin Geiger (Psychology)" userId="8f06b308-1267-4aba-9ebb-7f4bffdc13c4" providerId="ADAL" clId="{D70886F7-6494-4699-AC17-9EDADE738AC5}" dt="2024-05-15T06:17:47.978" v="1723" actId="47"/>
        <pc:sldMkLst>
          <pc:docMk/>
          <pc:sldMk cId="2942074139" sldId="401"/>
        </pc:sldMkLst>
      </pc:sldChg>
      <pc:sldChg chg="add del">
        <pc:chgData name="Martin Geiger (Psychology)" userId="8f06b308-1267-4aba-9ebb-7f4bffdc13c4" providerId="ADAL" clId="{D70886F7-6494-4699-AC17-9EDADE738AC5}" dt="2024-05-15T06:17:49.011" v="1724" actId="47"/>
        <pc:sldMkLst>
          <pc:docMk/>
          <pc:sldMk cId="1803720217" sldId="402"/>
        </pc:sldMkLst>
      </pc:sldChg>
      <pc:sldChg chg="addSp delSp modSp add del mod">
        <pc:chgData name="Martin Geiger (Psychology)" userId="8f06b308-1267-4aba-9ebb-7f4bffdc13c4" providerId="ADAL" clId="{D70886F7-6494-4699-AC17-9EDADE738AC5}" dt="2024-05-15T06:05:23.629" v="1585" actId="47"/>
        <pc:sldMkLst>
          <pc:docMk/>
          <pc:sldMk cId="4011778345" sldId="403"/>
        </pc:sldMkLst>
        <pc:spChg chg="del">
          <ac:chgData name="Martin Geiger (Psychology)" userId="8f06b308-1267-4aba-9ebb-7f4bffdc13c4" providerId="ADAL" clId="{D70886F7-6494-4699-AC17-9EDADE738AC5}" dt="2024-05-15T06:04:03.286" v="1581" actId="478"/>
          <ac:spMkLst>
            <pc:docMk/>
            <pc:sldMk cId="4011778345" sldId="403"/>
            <ac:spMk id="10" creationId="{8067C3CE-73B4-59E9-3818-3C428E3597CB}"/>
          </ac:spMkLst>
        </pc:spChg>
        <pc:picChg chg="add mod">
          <ac:chgData name="Martin Geiger (Psychology)" userId="8f06b308-1267-4aba-9ebb-7f4bffdc13c4" providerId="ADAL" clId="{D70886F7-6494-4699-AC17-9EDADE738AC5}" dt="2024-05-15T06:04:13.095" v="1584" actId="27614"/>
          <ac:picMkLst>
            <pc:docMk/>
            <pc:sldMk cId="4011778345" sldId="403"/>
            <ac:picMk id="3" creationId="{CD87F6D1-A9B6-49A6-6ED0-8F30070AA32E}"/>
          </ac:picMkLst>
        </pc:picChg>
        <pc:picChg chg="del">
          <ac:chgData name="Martin Geiger (Psychology)" userId="8f06b308-1267-4aba-9ebb-7f4bffdc13c4" providerId="ADAL" clId="{D70886F7-6494-4699-AC17-9EDADE738AC5}" dt="2024-05-15T06:04:05.434" v="1582" actId="478"/>
          <ac:picMkLst>
            <pc:docMk/>
            <pc:sldMk cId="4011778345" sldId="403"/>
            <ac:picMk id="7" creationId="{D5C9DF2E-74EE-2F7C-4E12-EC9B60AA5DBA}"/>
          </ac:picMkLst>
        </pc:picChg>
        <pc:picChg chg="del">
          <ac:chgData name="Martin Geiger (Psychology)" userId="8f06b308-1267-4aba-9ebb-7f4bffdc13c4" providerId="ADAL" clId="{D70886F7-6494-4699-AC17-9EDADE738AC5}" dt="2024-05-15T06:04:03.286" v="1581" actId="478"/>
          <ac:picMkLst>
            <pc:docMk/>
            <pc:sldMk cId="4011778345" sldId="403"/>
            <ac:picMk id="11" creationId="{5E0FFE28-6B1F-A8BD-8BF7-B892087DB54F}"/>
          </ac:picMkLst>
        </pc:picChg>
        <pc:picChg chg="del">
          <ac:chgData name="Martin Geiger (Psychology)" userId="8f06b308-1267-4aba-9ebb-7f4bffdc13c4" providerId="ADAL" clId="{D70886F7-6494-4699-AC17-9EDADE738AC5}" dt="2024-05-15T06:04:03.286" v="1581" actId="478"/>
          <ac:picMkLst>
            <pc:docMk/>
            <pc:sldMk cId="4011778345" sldId="403"/>
            <ac:picMk id="41" creationId="{3BC87A80-51E3-F45F-380E-97263F256F63}"/>
          </ac:picMkLst>
        </pc:picChg>
        <pc:picChg chg="del">
          <ac:chgData name="Martin Geiger (Psychology)" userId="8f06b308-1267-4aba-9ebb-7f4bffdc13c4" providerId="ADAL" clId="{D70886F7-6494-4699-AC17-9EDADE738AC5}" dt="2024-05-15T06:04:03.286" v="1581" actId="478"/>
          <ac:picMkLst>
            <pc:docMk/>
            <pc:sldMk cId="4011778345" sldId="403"/>
            <ac:picMk id="44" creationId="{BEB4B8F3-86B2-B8F6-9CDA-445D226A820F}"/>
          </ac:picMkLst>
        </pc:pic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2" creationId="{BFEF4E2C-2D52-950F-D8ED-2AEF448FECCA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3" creationId="{C7593A5F-21C0-D7D7-A17E-C277F11EF547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4" creationId="{119B4124-2AEB-F109-7840-19A1866C59F4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5" creationId="{387397D3-CD7B-4F3D-04D2-F34B01099056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6" creationId="{12605661-581F-BCB1-5D46-BF020565D589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8" creationId="{398563E2-D6F6-721A-5C98-430A7D253954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20" creationId="{00932E2B-3F8A-DEA6-79A5-725F2C697AD2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22" creationId="{884BD567-849F-508F-AF28-AD11BAF2D185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23" creationId="{2BC44A54-A8C9-4BBC-1C86-27BD32F766C3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24" creationId="{65EF8758-25CB-8F72-5DF5-FD2E5DF5B895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26" creationId="{85DD54B8-2B94-5D68-77BF-C13428DA3FB9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32" creationId="{2392D4E4-13DD-E0DB-C5BF-E52E82F0EE31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38" creationId="{1060C426-1AB0-91A2-03B1-5F937F7F0251}"/>
          </ac:cxnSpMkLst>
        </pc:cxnChg>
      </pc:sldChg>
      <pc:sldChg chg="addSp modSp add mod">
        <pc:chgData name="Martin Geiger (Psychology)" userId="8f06b308-1267-4aba-9ebb-7f4bffdc13c4" providerId="ADAL" clId="{D70886F7-6494-4699-AC17-9EDADE738AC5}" dt="2024-05-15T06:53:28.533" v="2082" actId="14100"/>
        <pc:sldMkLst>
          <pc:docMk/>
          <pc:sldMk cId="4228409517" sldId="403"/>
        </pc:sldMkLst>
        <pc:spChg chg="add mod">
          <ac:chgData name="Martin Geiger (Psychology)" userId="8f06b308-1267-4aba-9ebb-7f4bffdc13c4" providerId="ADAL" clId="{D70886F7-6494-4699-AC17-9EDADE738AC5}" dt="2024-05-15T06:51:07.362" v="2061" actId="1076"/>
          <ac:spMkLst>
            <pc:docMk/>
            <pc:sldMk cId="4228409517" sldId="403"/>
            <ac:spMk id="4" creationId="{EFDFD68F-F522-34B0-5002-E0742D6FB73E}"/>
          </ac:spMkLst>
        </pc:spChg>
        <pc:spChg chg="add mod">
          <ac:chgData name="Martin Geiger (Psychology)" userId="8f06b308-1267-4aba-9ebb-7f4bffdc13c4" providerId="ADAL" clId="{D70886F7-6494-4699-AC17-9EDADE738AC5}" dt="2024-05-15T06:51:04.096" v="2060" actId="1076"/>
          <ac:spMkLst>
            <pc:docMk/>
            <pc:sldMk cId="4228409517" sldId="403"/>
            <ac:spMk id="5" creationId="{EBDB6F33-BA2A-CF31-0364-C60D11B5138D}"/>
          </ac:spMkLst>
        </pc:spChg>
        <pc:spChg chg="add mod">
          <ac:chgData name="Martin Geiger (Psychology)" userId="8f06b308-1267-4aba-9ebb-7f4bffdc13c4" providerId="ADAL" clId="{D70886F7-6494-4699-AC17-9EDADE738AC5}" dt="2024-05-15T06:51:01.015" v="2059" actId="1076"/>
          <ac:spMkLst>
            <pc:docMk/>
            <pc:sldMk cId="4228409517" sldId="403"/>
            <ac:spMk id="21" creationId="{9745CBDB-876E-55F3-E009-AA6790868253}"/>
          </ac:spMkLst>
        </pc:spChg>
        <pc:picChg chg="mod">
          <ac:chgData name="Martin Geiger (Psychology)" userId="8f06b308-1267-4aba-9ebb-7f4bffdc13c4" providerId="ADAL" clId="{D70886F7-6494-4699-AC17-9EDADE738AC5}" dt="2024-05-15T06:24:24.479" v="1785" actId="1076"/>
          <ac:picMkLst>
            <pc:docMk/>
            <pc:sldMk cId="4228409517" sldId="403"/>
            <ac:picMk id="3" creationId="{4DCA5E7D-F7B9-25F9-1A4D-0120C25E85D7}"/>
          </ac:picMkLst>
        </pc:picChg>
        <pc:picChg chg="add mod">
          <ac:chgData name="Martin Geiger (Psychology)" userId="8f06b308-1267-4aba-9ebb-7f4bffdc13c4" providerId="ADAL" clId="{D70886F7-6494-4699-AC17-9EDADE738AC5}" dt="2024-05-15T06:51:21.014" v="2067" actId="1076"/>
          <ac:picMkLst>
            <pc:docMk/>
            <pc:sldMk cId="4228409517" sldId="403"/>
            <ac:picMk id="17" creationId="{08648171-8518-CCDF-030A-BAC8BE41B541}"/>
          </ac:picMkLst>
        </pc:picChg>
        <pc:cxnChg chg="add mod">
          <ac:chgData name="Martin Geiger (Psychology)" userId="8f06b308-1267-4aba-9ebb-7f4bffdc13c4" providerId="ADAL" clId="{D70886F7-6494-4699-AC17-9EDADE738AC5}" dt="2024-05-15T06:53:13.073" v="2081" actId="14100"/>
          <ac:cxnSpMkLst>
            <pc:docMk/>
            <pc:sldMk cId="4228409517" sldId="403"/>
            <ac:cxnSpMk id="6" creationId="{29F00925-6446-F5DA-72DA-C039277CF285}"/>
          </ac:cxnSpMkLst>
        </pc:cxnChg>
        <pc:cxnChg chg="add mod">
          <ac:chgData name="Martin Geiger (Psychology)" userId="8f06b308-1267-4aba-9ebb-7f4bffdc13c4" providerId="ADAL" clId="{D70886F7-6494-4699-AC17-9EDADE738AC5}" dt="2024-05-15T06:53:09.024" v="2080" actId="14100"/>
          <ac:cxnSpMkLst>
            <pc:docMk/>
            <pc:sldMk cId="4228409517" sldId="403"/>
            <ac:cxnSpMk id="8" creationId="{43151636-4A87-5C77-ACFE-6A37C7F072EB}"/>
          </ac:cxnSpMkLst>
        </pc:cxnChg>
        <pc:cxnChg chg="add mod">
          <ac:chgData name="Martin Geiger (Psychology)" userId="8f06b308-1267-4aba-9ebb-7f4bffdc13c4" providerId="ADAL" clId="{D70886F7-6494-4699-AC17-9EDADE738AC5}" dt="2024-05-15T06:53:28.533" v="2082" actId="14100"/>
          <ac:cxnSpMkLst>
            <pc:docMk/>
            <pc:sldMk cId="4228409517" sldId="403"/>
            <ac:cxnSpMk id="19" creationId="{F7B22981-B85A-84B1-FEF9-84867DF38F97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49:18.799" v="2046" actId="14100"/>
        <pc:sldMkLst>
          <pc:docMk/>
          <pc:sldMk cId="1199435462" sldId="404"/>
        </pc:sldMkLst>
        <pc:spChg chg="add mod">
          <ac:chgData name="Martin Geiger (Psychology)" userId="8f06b308-1267-4aba-9ebb-7f4bffdc13c4" providerId="ADAL" clId="{D70886F7-6494-4699-AC17-9EDADE738AC5}" dt="2024-05-15T06:48:41.892" v="2034" actId="1076"/>
          <ac:spMkLst>
            <pc:docMk/>
            <pc:sldMk cId="1199435462" sldId="404"/>
            <ac:spMk id="2" creationId="{8128A60B-39A3-A72D-377F-C24517C4F47A}"/>
          </ac:spMkLst>
        </pc:spChg>
        <pc:spChg chg="add mod">
          <ac:chgData name="Martin Geiger (Psychology)" userId="8f06b308-1267-4aba-9ebb-7f4bffdc13c4" providerId="ADAL" clId="{D70886F7-6494-4699-AC17-9EDADE738AC5}" dt="2024-05-15T06:48:30.807" v="2031" actId="1076"/>
          <ac:spMkLst>
            <pc:docMk/>
            <pc:sldMk cId="1199435462" sldId="404"/>
            <ac:spMk id="3" creationId="{2E4EA5D5-A867-E263-6CA7-60A99CC328A6}"/>
          </ac:spMkLst>
        </pc:spChg>
        <pc:spChg chg="add mod">
          <ac:chgData name="Martin Geiger (Psychology)" userId="8f06b308-1267-4aba-9ebb-7f4bffdc13c4" providerId="ADAL" clId="{D70886F7-6494-4699-AC17-9EDADE738AC5}" dt="2024-05-15T06:12:32.553" v="1662"/>
          <ac:spMkLst>
            <pc:docMk/>
            <pc:sldMk cId="1199435462" sldId="404"/>
            <ac:spMk id="21" creationId="{8191145E-3073-706C-F72D-29DE8D7C1DD0}"/>
          </ac:spMkLst>
        </pc:spChg>
        <pc:spChg chg="del">
          <ac:chgData name="Martin Geiger (Psychology)" userId="8f06b308-1267-4aba-9ebb-7f4bffdc13c4" providerId="ADAL" clId="{D70886F7-6494-4699-AC17-9EDADE738AC5}" dt="2024-05-15T06:12:36.410" v="1663" actId="478"/>
          <ac:spMkLst>
            <pc:docMk/>
            <pc:sldMk cId="1199435462" sldId="404"/>
            <ac:spMk id="25" creationId="{E41E1DAF-D07F-E46E-1283-768A71156A80}"/>
          </ac:spMkLst>
        </pc:spChg>
        <pc:spChg chg="del">
          <ac:chgData name="Martin Geiger (Psychology)" userId="8f06b308-1267-4aba-9ebb-7f4bffdc13c4" providerId="ADAL" clId="{D70886F7-6494-4699-AC17-9EDADE738AC5}" dt="2024-05-15T06:12:36.410" v="1663" actId="478"/>
          <ac:spMkLst>
            <pc:docMk/>
            <pc:sldMk cId="1199435462" sldId="404"/>
            <ac:spMk id="27" creationId="{5C7D0502-1FB9-C514-BFD9-02CA7E999567}"/>
          </ac:spMkLst>
        </pc:spChg>
        <pc:spChg chg="del">
          <ac:chgData name="Martin Geiger (Psychology)" userId="8f06b308-1267-4aba-9ebb-7f4bffdc13c4" providerId="ADAL" clId="{D70886F7-6494-4699-AC17-9EDADE738AC5}" dt="2024-05-15T06:12:36.410" v="1663" actId="478"/>
          <ac:spMkLst>
            <pc:docMk/>
            <pc:sldMk cId="1199435462" sldId="404"/>
            <ac:spMk id="28" creationId="{BB7E8616-3136-ED60-D885-7ACD641578EE}"/>
          </ac:spMkLst>
        </pc:spChg>
        <pc:spChg chg="del">
          <ac:chgData name="Martin Geiger (Psychology)" userId="8f06b308-1267-4aba-9ebb-7f4bffdc13c4" providerId="ADAL" clId="{D70886F7-6494-4699-AC17-9EDADE738AC5}" dt="2024-05-15T06:12:36.410" v="1663" actId="478"/>
          <ac:spMkLst>
            <pc:docMk/>
            <pc:sldMk cId="1199435462" sldId="404"/>
            <ac:spMk id="29" creationId="{EBC5BB4C-D24B-4E7B-2842-7EB3BDBE961A}"/>
          </ac:spMkLst>
        </pc:spChg>
        <pc:spChg chg="add mod">
          <ac:chgData name="Martin Geiger (Psychology)" userId="8f06b308-1267-4aba-9ebb-7f4bffdc13c4" providerId="ADAL" clId="{D70886F7-6494-4699-AC17-9EDADE738AC5}" dt="2024-05-15T06:12:32.553" v="1662"/>
          <ac:spMkLst>
            <pc:docMk/>
            <pc:sldMk cId="1199435462" sldId="404"/>
            <ac:spMk id="30" creationId="{D8959649-0595-60B7-DF33-CCB59E75A678}"/>
          </ac:spMkLst>
        </pc:spChg>
        <pc:spChg chg="add mod">
          <ac:chgData name="Martin Geiger (Psychology)" userId="8f06b308-1267-4aba-9ebb-7f4bffdc13c4" providerId="ADAL" clId="{D70886F7-6494-4699-AC17-9EDADE738AC5}" dt="2024-05-15T06:12:32.553" v="1662"/>
          <ac:spMkLst>
            <pc:docMk/>
            <pc:sldMk cId="1199435462" sldId="404"/>
            <ac:spMk id="31" creationId="{F92698AC-D8D9-5A3C-371C-9DF0A5CEB909}"/>
          </ac:spMkLst>
        </pc:spChg>
        <pc:spChg chg="add mod">
          <ac:chgData name="Martin Geiger (Psychology)" userId="8f06b308-1267-4aba-9ebb-7f4bffdc13c4" providerId="ADAL" clId="{D70886F7-6494-4699-AC17-9EDADE738AC5}" dt="2024-05-15T06:12:32.553" v="1662"/>
          <ac:spMkLst>
            <pc:docMk/>
            <pc:sldMk cId="1199435462" sldId="404"/>
            <ac:spMk id="33" creationId="{57FE22D2-A9EF-B83D-0551-CEBA975D6F38}"/>
          </ac:spMkLst>
        </pc:spChg>
        <pc:spChg chg="add mod">
          <ac:chgData name="Martin Geiger (Psychology)" userId="8f06b308-1267-4aba-9ebb-7f4bffdc13c4" providerId="ADAL" clId="{D70886F7-6494-4699-AC17-9EDADE738AC5}" dt="2024-05-15T06:49:13.494" v="2045" actId="1076"/>
          <ac:spMkLst>
            <pc:docMk/>
            <pc:sldMk cId="1199435462" sldId="404"/>
            <ac:spMk id="39" creationId="{3E6FA27E-9A8C-2574-BCAB-E6708A2CAFEC}"/>
          </ac:spMkLst>
        </pc:spChg>
        <pc:picChg chg="add mod">
          <ac:chgData name="Martin Geiger (Psychology)" userId="8f06b308-1267-4aba-9ebb-7f4bffdc13c4" providerId="ADAL" clId="{D70886F7-6494-4699-AC17-9EDADE738AC5}" dt="2024-05-15T06:25:18.378" v="1799" actId="1076"/>
          <ac:picMkLst>
            <pc:docMk/>
            <pc:sldMk cId="1199435462" sldId="404"/>
            <ac:picMk id="34" creationId="{FC70E9F5-7BA4-E15D-CFC7-B710FF409FB2}"/>
          </ac:picMkLst>
        </pc:picChg>
        <pc:cxnChg chg="add mod">
          <ac:chgData name="Martin Geiger (Psychology)" userId="8f06b308-1267-4aba-9ebb-7f4bffdc13c4" providerId="ADAL" clId="{D70886F7-6494-4699-AC17-9EDADE738AC5}" dt="2024-05-15T06:48:35.852" v="2033" actId="14100"/>
          <ac:cxnSpMkLst>
            <pc:docMk/>
            <pc:sldMk cId="1199435462" sldId="404"/>
            <ac:cxnSpMk id="5" creationId="{73122204-C2B8-1A90-6CF7-44CFFECCF304}"/>
          </ac:cxnSpMkLst>
        </pc:cxnChg>
        <pc:cxnChg chg="add mod">
          <ac:chgData name="Martin Geiger (Psychology)" userId="8f06b308-1267-4aba-9ebb-7f4bffdc13c4" providerId="ADAL" clId="{D70886F7-6494-4699-AC17-9EDADE738AC5}" dt="2024-05-15T06:48:29.081" v="2030" actId="1076"/>
          <ac:cxnSpMkLst>
            <pc:docMk/>
            <pc:sldMk cId="1199435462" sldId="404"/>
            <ac:cxnSpMk id="9" creationId="{F95067E3-CAE3-AD73-6A63-900E8C893D56}"/>
          </ac:cxnSpMkLst>
        </pc:cxnChg>
        <pc:cxnChg chg="add mod">
          <ac:chgData name="Martin Geiger (Psychology)" userId="8f06b308-1267-4aba-9ebb-7f4bffdc13c4" providerId="ADAL" clId="{D70886F7-6494-4699-AC17-9EDADE738AC5}" dt="2024-05-15T06:49:18.799" v="2046" actId="14100"/>
          <ac:cxnSpMkLst>
            <pc:docMk/>
            <pc:sldMk cId="1199435462" sldId="404"/>
            <ac:cxnSpMk id="37" creationId="{62459327-9E2F-53E5-2E6A-75D49E9865C6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27:59.098" v="1838" actId="1076"/>
        <pc:sldMkLst>
          <pc:docMk/>
          <pc:sldMk cId="4259375106" sldId="405"/>
        </pc:sldMkLst>
        <pc:spChg chg="del mod">
          <ac:chgData name="Martin Geiger (Psychology)" userId="8f06b308-1267-4aba-9ebb-7f4bffdc13c4" providerId="ADAL" clId="{D70886F7-6494-4699-AC17-9EDADE738AC5}" dt="2024-05-15T06:12:52.873" v="1667" actId="478"/>
          <ac:spMkLst>
            <pc:docMk/>
            <pc:sldMk cId="4259375106" sldId="405"/>
            <ac:spMk id="2" creationId="{2F584B5A-D8B6-7256-D459-6145589590EA}"/>
          </ac:spMkLst>
        </pc:spChg>
        <pc:spChg chg="del">
          <ac:chgData name="Martin Geiger (Psychology)" userId="8f06b308-1267-4aba-9ebb-7f4bffdc13c4" providerId="ADAL" clId="{D70886F7-6494-4699-AC17-9EDADE738AC5}" dt="2024-05-15T06:12:54.195" v="1668" actId="478"/>
          <ac:spMkLst>
            <pc:docMk/>
            <pc:sldMk cId="4259375106" sldId="405"/>
            <ac:spMk id="4" creationId="{EFDFD68F-F522-34B0-5002-E0742D6FB73E}"/>
          </ac:spMkLst>
        </pc:spChg>
        <pc:spChg chg="del">
          <ac:chgData name="Martin Geiger (Psychology)" userId="8f06b308-1267-4aba-9ebb-7f4bffdc13c4" providerId="ADAL" clId="{D70886F7-6494-4699-AC17-9EDADE738AC5}" dt="2024-05-15T06:12:51.379" v="1665" actId="478"/>
          <ac:spMkLst>
            <pc:docMk/>
            <pc:sldMk cId="4259375106" sldId="405"/>
            <ac:spMk id="5" creationId="{EBDB6F33-BA2A-CF31-0364-C60D11B5138D}"/>
          </ac:spMkLst>
        </pc:spChg>
        <pc:spChg chg="mod">
          <ac:chgData name="Martin Geiger (Psychology)" userId="8f06b308-1267-4aba-9ebb-7f4bffdc13c4" providerId="ADAL" clId="{D70886F7-6494-4699-AC17-9EDADE738AC5}" dt="2024-05-15T06:13:49.858" v="1678" actId="1076"/>
          <ac:spMkLst>
            <pc:docMk/>
            <pc:sldMk cId="4259375106" sldId="405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13:49.858" v="1678" actId="1076"/>
          <ac:spMkLst>
            <pc:docMk/>
            <pc:sldMk cId="4259375106" sldId="405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13:49.858" v="1678" actId="1076"/>
          <ac:spMkLst>
            <pc:docMk/>
            <pc:sldMk cId="4259375106" sldId="405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13:49.858" v="1678" actId="1076"/>
          <ac:spMkLst>
            <pc:docMk/>
            <pc:sldMk cId="4259375106" sldId="405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13:49.858" v="1678" actId="1076"/>
          <ac:spMkLst>
            <pc:docMk/>
            <pc:sldMk cId="4259375106" sldId="405"/>
            <ac:spMk id="29" creationId="{EBC5BB4C-D24B-4E7B-2842-7EB3BDBE961A}"/>
          </ac:spMkLst>
        </pc:spChg>
        <pc:picChg chg="del">
          <ac:chgData name="Martin Geiger (Psychology)" userId="8f06b308-1267-4aba-9ebb-7f4bffdc13c4" providerId="ADAL" clId="{D70886F7-6494-4699-AC17-9EDADE738AC5}" dt="2024-05-15T06:13:02.787" v="1670" actId="478"/>
          <ac:picMkLst>
            <pc:docMk/>
            <pc:sldMk cId="4259375106" sldId="405"/>
            <ac:picMk id="3" creationId="{4DCA5E7D-F7B9-25F9-1A4D-0120C25E85D7}"/>
          </ac:picMkLst>
        </pc:picChg>
        <pc:picChg chg="mod">
          <ac:chgData name="Martin Geiger (Psychology)" userId="8f06b308-1267-4aba-9ebb-7f4bffdc13c4" providerId="ADAL" clId="{D70886F7-6494-4699-AC17-9EDADE738AC5}" dt="2024-05-15T06:13:49.858" v="1678" actId="1076"/>
          <ac:picMkLst>
            <pc:docMk/>
            <pc:sldMk cId="4259375106" sldId="405"/>
            <ac:picMk id="7" creationId="{D5C9DF2E-74EE-2F7C-4E12-EC9B60AA5DBA}"/>
          </ac:picMkLst>
        </pc:picChg>
        <pc:picChg chg="add mod">
          <ac:chgData name="Martin Geiger (Psychology)" userId="8f06b308-1267-4aba-9ebb-7f4bffdc13c4" providerId="ADAL" clId="{D70886F7-6494-4699-AC17-9EDADE738AC5}" dt="2024-05-15T06:24:19.738" v="1784" actId="1076"/>
          <ac:picMkLst>
            <pc:docMk/>
            <pc:sldMk cId="4259375106" sldId="405"/>
            <ac:picMk id="9" creationId="{0E04C865-1751-46FA-0C3C-5E5A54616E26}"/>
          </ac:picMkLst>
        </pc:picChg>
        <pc:picChg chg="mod">
          <ac:chgData name="Martin Geiger (Psychology)" userId="8f06b308-1267-4aba-9ebb-7f4bffdc13c4" providerId="ADAL" clId="{D70886F7-6494-4699-AC17-9EDADE738AC5}" dt="2024-05-15T06:13:49.858" v="1678" actId="1076"/>
          <ac:picMkLst>
            <pc:docMk/>
            <pc:sldMk cId="4259375106" sldId="405"/>
            <ac:picMk id="11" creationId="{5E0FFE28-6B1F-A8BD-8BF7-B892087DB54F}"/>
          </ac:picMkLst>
        </pc:picChg>
        <pc:picChg chg="add mod">
          <ac:chgData name="Martin Geiger (Psychology)" userId="8f06b308-1267-4aba-9ebb-7f4bffdc13c4" providerId="ADAL" clId="{D70886F7-6494-4699-AC17-9EDADE738AC5}" dt="2024-05-15T06:27:59.098" v="1838" actId="1076"/>
          <ac:picMkLst>
            <pc:docMk/>
            <pc:sldMk cId="4259375106" sldId="405"/>
            <ac:picMk id="17" creationId="{12BA010F-5DAA-49A1-D66B-25EB76D5B96A}"/>
          </ac:picMkLst>
        </pc:picChg>
        <pc:picChg chg="add mod">
          <ac:chgData name="Martin Geiger (Psychology)" userId="8f06b308-1267-4aba-9ebb-7f4bffdc13c4" providerId="ADAL" clId="{D70886F7-6494-4699-AC17-9EDADE738AC5}" dt="2024-05-15T06:25:37.696" v="1808" actId="1076"/>
          <ac:picMkLst>
            <pc:docMk/>
            <pc:sldMk cId="4259375106" sldId="405"/>
            <ac:picMk id="19" creationId="{0F266DD2-6F57-77A5-B62C-C9345C626DCB}"/>
          </ac:picMkLst>
        </pc:picChg>
        <pc:picChg chg="mod">
          <ac:chgData name="Martin Geiger (Psychology)" userId="8f06b308-1267-4aba-9ebb-7f4bffdc13c4" providerId="ADAL" clId="{D70886F7-6494-4699-AC17-9EDADE738AC5}" dt="2024-05-15T06:13:49.858" v="1678" actId="1076"/>
          <ac:picMkLst>
            <pc:docMk/>
            <pc:sldMk cId="4259375106" sldId="405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13:49.858" v="1678" actId="1076"/>
          <ac:picMkLst>
            <pc:docMk/>
            <pc:sldMk cId="4259375106" sldId="405"/>
            <ac:picMk id="44" creationId="{BEB4B8F3-86B2-B8F6-9CDA-445D226A820F}"/>
          </ac:picMkLst>
        </pc:picChg>
        <pc:cxnChg chg="del">
          <ac:chgData name="Martin Geiger (Psychology)" userId="8f06b308-1267-4aba-9ebb-7f4bffdc13c4" providerId="ADAL" clId="{D70886F7-6494-4699-AC17-9EDADE738AC5}" dt="2024-05-15T06:12:55.104" v="1669" actId="478"/>
          <ac:cxnSpMkLst>
            <pc:docMk/>
            <pc:sldMk cId="4259375106" sldId="405"/>
            <ac:cxnSpMk id="6" creationId="{29F00925-6446-F5DA-72DA-C039277CF285}"/>
          </ac:cxnSpMkLst>
        </pc:cxnChg>
        <pc:cxnChg chg="del">
          <ac:chgData name="Martin Geiger (Psychology)" userId="8f06b308-1267-4aba-9ebb-7f4bffdc13c4" providerId="ADAL" clId="{D70886F7-6494-4699-AC17-9EDADE738AC5}" dt="2024-05-15T06:12:51.379" v="1665" actId="478"/>
          <ac:cxnSpMkLst>
            <pc:docMk/>
            <pc:sldMk cId="4259375106" sldId="405"/>
            <ac:cxnSpMk id="8" creationId="{43151636-4A87-5C77-ACFE-6A37C7F072EB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38" creationId="{1060C426-1AB0-91A2-03B1-5F937F7F0251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27:56.656" v="1837" actId="1076"/>
        <pc:sldMkLst>
          <pc:docMk/>
          <pc:sldMk cId="346294378" sldId="406"/>
        </pc:sldMkLst>
        <pc:spChg chg="mod">
          <ac:chgData name="Martin Geiger (Psychology)" userId="8f06b308-1267-4aba-9ebb-7f4bffdc13c4" providerId="ADAL" clId="{D70886F7-6494-4699-AC17-9EDADE738AC5}" dt="2024-05-15T06:15:19.754" v="1692" actId="1076"/>
          <ac:spMkLst>
            <pc:docMk/>
            <pc:sldMk cId="346294378" sldId="406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15:43.531" v="1697" actId="1076"/>
          <ac:spMkLst>
            <pc:docMk/>
            <pc:sldMk cId="346294378" sldId="406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15:43.531" v="1697" actId="1076"/>
          <ac:spMkLst>
            <pc:docMk/>
            <pc:sldMk cId="346294378" sldId="406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15:43.531" v="1697" actId="1076"/>
          <ac:spMkLst>
            <pc:docMk/>
            <pc:sldMk cId="346294378" sldId="406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15:43.531" v="1697" actId="1076"/>
          <ac:spMkLst>
            <pc:docMk/>
            <pc:sldMk cId="346294378" sldId="406"/>
            <ac:spMk id="29" creationId="{EBC5BB4C-D24B-4E7B-2842-7EB3BDBE961A}"/>
          </ac:spMkLst>
        </pc:spChg>
        <pc:picChg chg="add mod">
          <ac:chgData name="Martin Geiger (Psychology)" userId="8f06b308-1267-4aba-9ebb-7f4bffdc13c4" providerId="ADAL" clId="{D70886F7-6494-4699-AC17-9EDADE738AC5}" dt="2024-05-15T06:27:56.656" v="1837" actId="1076"/>
          <ac:picMkLst>
            <pc:docMk/>
            <pc:sldMk cId="346294378" sldId="406"/>
            <ac:picMk id="2" creationId="{E7E01FB9-AA33-582B-482E-8562A0225C59}"/>
          </ac:picMkLst>
        </pc:picChg>
        <pc:picChg chg="add mod">
          <ac:chgData name="Martin Geiger (Psychology)" userId="8f06b308-1267-4aba-9ebb-7f4bffdc13c4" providerId="ADAL" clId="{D70886F7-6494-4699-AC17-9EDADE738AC5}" dt="2024-05-15T06:15:25.845" v="1694" actId="14100"/>
          <ac:picMkLst>
            <pc:docMk/>
            <pc:sldMk cId="346294378" sldId="406"/>
            <ac:picMk id="3" creationId="{F23BBF42-8DBC-E03A-682A-71B2F5CC2426}"/>
          </ac:picMkLst>
        </pc:picChg>
        <pc:picChg chg="add mod">
          <ac:chgData name="Martin Geiger (Psychology)" userId="8f06b308-1267-4aba-9ebb-7f4bffdc13c4" providerId="ADAL" clId="{D70886F7-6494-4699-AC17-9EDADE738AC5}" dt="2024-05-15T06:25:48.340" v="1812" actId="1076"/>
          <ac:picMkLst>
            <pc:docMk/>
            <pc:sldMk cId="346294378" sldId="406"/>
            <ac:picMk id="4" creationId="{AEC21B0B-1101-A340-065B-149EEB7441A4}"/>
          </ac:picMkLst>
        </pc:picChg>
        <pc:picChg chg="mod">
          <ac:chgData name="Martin Geiger (Psychology)" userId="8f06b308-1267-4aba-9ebb-7f4bffdc13c4" providerId="ADAL" clId="{D70886F7-6494-4699-AC17-9EDADE738AC5}" dt="2024-05-15T06:15:37.892" v="1696" actId="1076"/>
          <ac:picMkLst>
            <pc:docMk/>
            <pc:sldMk cId="346294378" sldId="406"/>
            <ac:picMk id="7" creationId="{D5C9DF2E-74EE-2F7C-4E12-EC9B60AA5DBA}"/>
          </ac:picMkLst>
        </pc:picChg>
        <pc:picChg chg="del">
          <ac:chgData name="Martin Geiger (Psychology)" userId="8f06b308-1267-4aba-9ebb-7f4bffdc13c4" providerId="ADAL" clId="{D70886F7-6494-4699-AC17-9EDADE738AC5}" dt="2024-05-15T06:14:31.360" v="1683" actId="478"/>
          <ac:picMkLst>
            <pc:docMk/>
            <pc:sldMk cId="346294378" sldId="406"/>
            <ac:picMk id="9" creationId="{0E04C865-1751-46FA-0C3C-5E5A54616E26}"/>
          </ac:picMkLst>
        </pc:picChg>
        <pc:picChg chg="mod">
          <ac:chgData name="Martin Geiger (Psychology)" userId="8f06b308-1267-4aba-9ebb-7f4bffdc13c4" providerId="ADAL" clId="{D70886F7-6494-4699-AC17-9EDADE738AC5}" dt="2024-05-15T06:15:19.754" v="1692" actId="1076"/>
          <ac:picMkLst>
            <pc:docMk/>
            <pc:sldMk cId="346294378" sldId="406"/>
            <ac:picMk id="11" creationId="{5E0FFE28-6B1F-A8BD-8BF7-B892087DB54F}"/>
          </ac:picMkLst>
        </pc:picChg>
        <pc:picChg chg="mod">
          <ac:chgData name="Martin Geiger (Psychology)" userId="8f06b308-1267-4aba-9ebb-7f4bffdc13c4" providerId="ADAL" clId="{D70886F7-6494-4699-AC17-9EDADE738AC5}" dt="2024-05-15T06:15:19.754" v="1692" actId="1076"/>
          <ac:picMkLst>
            <pc:docMk/>
            <pc:sldMk cId="346294378" sldId="406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15:19.754" v="1692" actId="1076"/>
          <ac:picMkLst>
            <pc:docMk/>
            <pc:sldMk cId="346294378" sldId="406"/>
            <ac:picMk id="44" creationId="{BEB4B8F3-86B2-B8F6-9CDA-445D226A820F}"/>
          </ac:picMkLst>
        </pc:pic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38" creationId="{1060C426-1AB0-91A2-03B1-5F937F7F0251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27:53.894" v="1836" actId="1076"/>
        <pc:sldMkLst>
          <pc:docMk/>
          <pc:sldMk cId="842408686" sldId="407"/>
        </pc:sldMkLst>
        <pc:spChg chg="mod">
          <ac:chgData name="Martin Geiger (Psychology)" userId="8f06b308-1267-4aba-9ebb-7f4bffdc13c4" providerId="ADAL" clId="{D70886F7-6494-4699-AC17-9EDADE738AC5}" dt="2024-05-15T06:16:34.416" v="1709" actId="1076"/>
          <ac:spMkLst>
            <pc:docMk/>
            <pc:sldMk cId="842408686" sldId="407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16:50.132" v="1714" actId="1076"/>
          <ac:spMkLst>
            <pc:docMk/>
            <pc:sldMk cId="842408686" sldId="407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16:50.132" v="1714" actId="1076"/>
          <ac:spMkLst>
            <pc:docMk/>
            <pc:sldMk cId="842408686" sldId="407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16:50.132" v="1714" actId="1076"/>
          <ac:spMkLst>
            <pc:docMk/>
            <pc:sldMk cId="842408686" sldId="407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16:50.132" v="1714" actId="1076"/>
          <ac:spMkLst>
            <pc:docMk/>
            <pc:sldMk cId="842408686" sldId="407"/>
            <ac:spMk id="29" creationId="{EBC5BB4C-D24B-4E7B-2842-7EB3BDBE961A}"/>
          </ac:spMkLst>
        </pc:spChg>
        <pc:picChg chg="add mod">
          <ac:chgData name="Martin Geiger (Psychology)" userId="8f06b308-1267-4aba-9ebb-7f4bffdc13c4" providerId="ADAL" clId="{D70886F7-6494-4699-AC17-9EDADE738AC5}" dt="2024-05-15T06:27:53.894" v="1836" actId="1076"/>
          <ac:picMkLst>
            <pc:docMk/>
            <pc:sldMk cId="842408686" sldId="407"/>
            <ac:picMk id="2" creationId="{EA5740FA-8D15-ED6F-8250-4AE6F990C5D0}"/>
          </ac:picMkLst>
        </pc:picChg>
        <pc:picChg chg="del">
          <ac:chgData name="Martin Geiger (Psychology)" userId="8f06b308-1267-4aba-9ebb-7f4bffdc13c4" providerId="ADAL" clId="{D70886F7-6494-4699-AC17-9EDADE738AC5}" dt="2024-05-15T06:16:01.266" v="1700" actId="478"/>
          <ac:picMkLst>
            <pc:docMk/>
            <pc:sldMk cId="842408686" sldId="407"/>
            <ac:picMk id="3" creationId="{F23BBF42-8DBC-E03A-682A-71B2F5CC2426}"/>
          </ac:picMkLst>
        </pc:picChg>
        <pc:picChg chg="add mod">
          <ac:chgData name="Martin Geiger (Psychology)" userId="8f06b308-1267-4aba-9ebb-7f4bffdc13c4" providerId="ADAL" clId="{D70886F7-6494-4699-AC17-9EDADE738AC5}" dt="2024-05-15T06:26:06.798" v="1816" actId="1076"/>
          <ac:picMkLst>
            <pc:docMk/>
            <pc:sldMk cId="842408686" sldId="407"/>
            <ac:picMk id="4" creationId="{1EC3B462-A8B8-9F31-9B0D-E4F25E1824DF}"/>
          </ac:picMkLst>
        </pc:picChg>
        <pc:picChg chg="add mod modCrop">
          <ac:chgData name="Martin Geiger (Psychology)" userId="8f06b308-1267-4aba-9ebb-7f4bffdc13c4" providerId="ADAL" clId="{D70886F7-6494-4699-AC17-9EDADE738AC5}" dt="2024-05-15T06:16:53.069" v="1715" actId="14100"/>
          <ac:picMkLst>
            <pc:docMk/>
            <pc:sldMk cId="842408686" sldId="407"/>
            <ac:picMk id="5" creationId="{28D99C7A-7E65-920C-8396-940624EFD311}"/>
          </ac:picMkLst>
        </pc:picChg>
        <pc:picChg chg="mod">
          <ac:chgData name="Martin Geiger (Psychology)" userId="8f06b308-1267-4aba-9ebb-7f4bffdc13c4" providerId="ADAL" clId="{D70886F7-6494-4699-AC17-9EDADE738AC5}" dt="2024-05-15T06:16:34.416" v="1709" actId="1076"/>
          <ac:picMkLst>
            <pc:docMk/>
            <pc:sldMk cId="842408686" sldId="407"/>
            <ac:picMk id="7" creationId="{D5C9DF2E-74EE-2F7C-4E12-EC9B60AA5DBA}"/>
          </ac:picMkLst>
        </pc:picChg>
        <pc:picChg chg="mod">
          <ac:chgData name="Martin Geiger (Psychology)" userId="8f06b308-1267-4aba-9ebb-7f4bffdc13c4" providerId="ADAL" clId="{D70886F7-6494-4699-AC17-9EDADE738AC5}" dt="2024-05-15T06:16:34.416" v="1709" actId="1076"/>
          <ac:picMkLst>
            <pc:docMk/>
            <pc:sldMk cId="842408686" sldId="407"/>
            <ac:picMk id="11" creationId="{5E0FFE28-6B1F-A8BD-8BF7-B892087DB54F}"/>
          </ac:picMkLst>
        </pc:picChg>
        <pc:picChg chg="mod">
          <ac:chgData name="Martin Geiger (Psychology)" userId="8f06b308-1267-4aba-9ebb-7f4bffdc13c4" providerId="ADAL" clId="{D70886F7-6494-4699-AC17-9EDADE738AC5}" dt="2024-05-15T06:16:34.416" v="1709" actId="1076"/>
          <ac:picMkLst>
            <pc:docMk/>
            <pc:sldMk cId="842408686" sldId="407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16:34.416" v="1709" actId="1076"/>
          <ac:picMkLst>
            <pc:docMk/>
            <pc:sldMk cId="842408686" sldId="407"/>
            <ac:picMk id="44" creationId="{BEB4B8F3-86B2-B8F6-9CDA-445D226A820F}"/>
          </ac:picMkLst>
        </pc:pic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38" creationId="{1060C426-1AB0-91A2-03B1-5F937F7F0251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27:38.835" v="1832" actId="1076"/>
        <pc:sldMkLst>
          <pc:docMk/>
          <pc:sldMk cId="3349458465" sldId="408"/>
        </pc:sldMkLst>
        <pc:spChg chg="mod">
          <ac:chgData name="Martin Geiger (Psychology)" userId="8f06b308-1267-4aba-9ebb-7f4bffdc13c4" providerId="ADAL" clId="{D70886F7-6494-4699-AC17-9EDADE738AC5}" dt="2024-05-15T06:17:41.476" v="1719" actId="1076"/>
          <ac:spMkLst>
            <pc:docMk/>
            <pc:sldMk cId="3349458465" sldId="408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17:41.476" v="1719" actId="1076"/>
          <ac:spMkLst>
            <pc:docMk/>
            <pc:sldMk cId="3349458465" sldId="408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17:41.476" v="1719" actId="1076"/>
          <ac:spMkLst>
            <pc:docMk/>
            <pc:sldMk cId="3349458465" sldId="408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17:41.476" v="1719" actId="1076"/>
          <ac:spMkLst>
            <pc:docMk/>
            <pc:sldMk cId="3349458465" sldId="408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17:41.476" v="1719" actId="1076"/>
          <ac:spMkLst>
            <pc:docMk/>
            <pc:sldMk cId="3349458465" sldId="408"/>
            <ac:spMk id="29" creationId="{EBC5BB4C-D24B-4E7B-2842-7EB3BDBE961A}"/>
          </ac:spMkLst>
        </pc:spChg>
        <pc:picChg chg="add mod">
          <ac:chgData name="Martin Geiger (Psychology)" userId="8f06b308-1267-4aba-9ebb-7f4bffdc13c4" providerId="ADAL" clId="{D70886F7-6494-4699-AC17-9EDADE738AC5}" dt="2024-05-15T06:24:10.996" v="1782" actId="1076"/>
          <ac:picMkLst>
            <pc:docMk/>
            <pc:sldMk cId="3349458465" sldId="408"/>
            <ac:picMk id="3" creationId="{94305DA4-998D-C983-1E23-29D385E71809}"/>
          </ac:picMkLst>
        </pc:picChg>
        <pc:picChg chg="add mod">
          <ac:chgData name="Martin Geiger (Psychology)" userId="8f06b308-1267-4aba-9ebb-7f4bffdc13c4" providerId="ADAL" clId="{D70886F7-6494-4699-AC17-9EDADE738AC5}" dt="2024-05-15T06:26:14.890" v="1818" actId="1076"/>
          <ac:picMkLst>
            <pc:docMk/>
            <pc:sldMk cId="3349458465" sldId="408"/>
            <ac:picMk id="4" creationId="{AD73E52F-9769-8B73-4691-486EC49AF6B7}"/>
          </ac:picMkLst>
        </pc:picChg>
        <pc:picChg chg="del">
          <ac:chgData name="Martin Geiger (Psychology)" userId="8f06b308-1267-4aba-9ebb-7f4bffdc13c4" providerId="ADAL" clId="{D70886F7-6494-4699-AC17-9EDADE738AC5}" dt="2024-05-15T06:17:26.824" v="1717" actId="478"/>
          <ac:picMkLst>
            <pc:docMk/>
            <pc:sldMk cId="3349458465" sldId="408"/>
            <ac:picMk id="5" creationId="{28D99C7A-7E65-920C-8396-940624EFD311}"/>
          </ac:picMkLst>
        </pc:picChg>
        <pc:picChg chg="add mod">
          <ac:chgData name="Martin Geiger (Psychology)" userId="8f06b308-1267-4aba-9ebb-7f4bffdc13c4" providerId="ADAL" clId="{D70886F7-6494-4699-AC17-9EDADE738AC5}" dt="2024-05-15T06:27:38.835" v="1832" actId="1076"/>
          <ac:picMkLst>
            <pc:docMk/>
            <pc:sldMk cId="3349458465" sldId="408"/>
            <ac:picMk id="6" creationId="{9B5E4EA8-DB7C-D6A2-10AC-DDF6FBBAFA4E}"/>
          </ac:picMkLst>
        </pc:picChg>
        <pc:picChg chg="mod">
          <ac:chgData name="Martin Geiger (Psychology)" userId="8f06b308-1267-4aba-9ebb-7f4bffdc13c4" providerId="ADAL" clId="{D70886F7-6494-4699-AC17-9EDADE738AC5}" dt="2024-05-15T06:17:41.476" v="1719" actId="1076"/>
          <ac:picMkLst>
            <pc:docMk/>
            <pc:sldMk cId="3349458465" sldId="408"/>
            <ac:picMk id="7" creationId="{D5C9DF2E-74EE-2F7C-4E12-EC9B60AA5DBA}"/>
          </ac:picMkLst>
        </pc:picChg>
        <pc:picChg chg="mod">
          <ac:chgData name="Martin Geiger (Psychology)" userId="8f06b308-1267-4aba-9ebb-7f4bffdc13c4" providerId="ADAL" clId="{D70886F7-6494-4699-AC17-9EDADE738AC5}" dt="2024-05-15T06:17:41.476" v="1719" actId="1076"/>
          <ac:picMkLst>
            <pc:docMk/>
            <pc:sldMk cId="3349458465" sldId="408"/>
            <ac:picMk id="11" creationId="{5E0FFE28-6B1F-A8BD-8BF7-B892087DB54F}"/>
          </ac:picMkLst>
        </pc:picChg>
        <pc:picChg chg="mod">
          <ac:chgData name="Martin Geiger (Psychology)" userId="8f06b308-1267-4aba-9ebb-7f4bffdc13c4" providerId="ADAL" clId="{D70886F7-6494-4699-AC17-9EDADE738AC5}" dt="2024-05-15T06:17:41.476" v="1719" actId="1076"/>
          <ac:picMkLst>
            <pc:docMk/>
            <pc:sldMk cId="3349458465" sldId="408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17:41.476" v="1719" actId="1076"/>
          <ac:picMkLst>
            <pc:docMk/>
            <pc:sldMk cId="3349458465" sldId="408"/>
            <ac:picMk id="44" creationId="{BEB4B8F3-86B2-B8F6-9CDA-445D226A820F}"/>
          </ac:picMkLst>
        </pc:pic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38" creationId="{1060C426-1AB0-91A2-03B1-5F937F7F0251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54:10.907" v="2085" actId="14100"/>
        <pc:sldMkLst>
          <pc:docMk/>
          <pc:sldMk cId="3390763889" sldId="409"/>
        </pc:sldMkLst>
        <pc:spChg chg="mod">
          <ac:chgData name="Martin Geiger (Psychology)" userId="8f06b308-1267-4aba-9ebb-7f4bffdc13c4" providerId="ADAL" clId="{D70886F7-6494-4699-AC17-9EDADE738AC5}" dt="2024-05-15T06:20:23.686" v="1741" actId="1076"/>
          <ac:spMkLst>
            <pc:docMk/>
            <pc:sldMk cId="3390763889" sldId="409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20:52.072" v="1749" actId="1076"/>
          <ac:spMkLst>
            <pc:docMk/>
            <pc:sldMk cId="3390763889" sldId="409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20:52.072" v="1749" actId="1076"/>
          <ac:spMkLst>
            <pc:docMk/>
            <pc:sldMk cId="3390763889" sldId="409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20:52.072" v="1749" actId="1076"/>
          <ac:spMkLst>
            <pc:docMk/>
            <pc:sldMk cId="3390763889" sldId="409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20:52.072" v="1749" actId="1076"/>
          <ac:spMkLst>
            <pc:docMk/>
            <pc:sldMk cId="3390763889" sldId="409"/>
            <ac:spMk id="29" creationId="{EBC5BB4C-D24B-4E7B-2842-7EB3BDBE961A}"/>
          </ac:spMkLst>
        </pc:spChg>
        <pc:picChg chg="del">
          <ac:chgData name="Martin Geiger (Psychology)" userId="8f06b308-1267-4aba-9ebb-7f4bffdc13c4" providerId="ADAL" clId="{D70886F7-6494-4699-AC17-9EDADE738AC5}" dt="2024-05-15T06:20:19.013" v="1739" actId="478"/>
          <ac:picMkLst>
            <pc:docMk/>
            <pc:sldMk cId="3390763889" sldId="409"/>
            <ac:picMk id="3" creationId="{94305DA4-998D-C983-1E23-29D385E71809}"/>
          </ac:picMkLst>
        </pc:picChg>
        <pc:picChg chg="del">
          <ac:chgData name="Martin Geiger (Psychology)" userId="8f06b308-1267-4aba-9ebb-7f4bffdc13c4" providerId="ADAL" clId="{D70886F7-6494-4699-AC17-9EDADE738AC5}" dt="2024-05-15T06:20:19.653" v="1740" actId="478"/>
          <ac:picMkLst>
            <pc:docMk/>
            <pc:sldMk cId="3390763889" sldId="409"/>
            <ac:picMk id="4" creationId="{AD73E52F-9769-8B73-4691-486EC49AF6B7}"/>
          </ac:picMkLst>
        </pc:picChg>
        <pc:picChg chg="add mod">
          <ac:chgData name="Martin Geiger (Psychology)" userId="8f06b308-1267-4aba-9ebb-7f4bffdc13c4" providerId="ADAL" clId="{D70886F7-6494-4699-AC17-9EDADE738AC5}" dt="2024-05-15T06:54:10.907" v="2085" actId="14100"/>
          <ac:picMkLst>
            <pc:docMk/>
            <pc:sldMk cId="3390763889" sldId="409"/>
            <ac:picMk id="5" creationId="{285A1B05-9794-A8DC-D2EB-BB7BD2173811}"/>
          </ac:picMkLst>
        </pc:picChg>
        <pc:picChg chg="add mod">
          <ac:chgData name="Martin Geiger (Psychology)" userId="8f06b308-1267-4aba-9ebb-7f4bffdc13c4" providerId="ADAL" clId="{D70886F7-6494-4699-AC17-9EDADE738AC5}" dt="2024-05-15T06:27:47.363" v="1835" actId="1076"/>
          <ac:picMkLst>
            <pc:docMk/>
            <pc:sldMk cId="3390763889" sldId="409"/>
            <ac:picMk id="6" creationId="{D16D48E0-9C19-0E4A-0F7F-D5A61BE23C47}"/>
          </ac:picMkLst>
        </pc:picChg>
        <pc:picChg chg="mod">
          <ac:chgData name="Martin Geiger (Psychology)" userId="8f06b308-1267-4aba-9ebb-7f4bffdc13c4" providerId="ADAL" clId="{D70886F7-6494-4699-AC17-9EDADE738AC5}" dt="2024-05-15T06:20:23.686" v="1741" actId="1076"/>
          <ac:picMkLst>
            <pc:docMk/>
            <pc:sldMk cId="3390763889" sldId="409"/>
            <ac:picMk id="7" creationId="{D5C9DF2E-74EE-2F7C-4E12-EC9B60AA5DBA}"/>
          </ac:picMkLst>
        </pc:picChg>
        <pc:picChg chg="add mod">
          <ac:chgData name="Martin Geiger (Psychology)" userId="8f06b308-1267-4aba-9ebb-7f4bffdc13c4" providerId="ADAL" clId="{D70886F7-6494-4699-AC17-9EDADE738AC5}" dt="2024-05-15T06:27:41.428" v="1833" actId="1076"/>
          <ac:picMkLst>
            <pc:docMk/>
            <pc:sldMk cId="3390763889" sldId="409"/>
            <ac:picMk id="8" creationId="{1AD8971E-A3C0-6528-4A6D-30D6CC54E338}"/>
          </ac:picMkLst>
        </pc:picChg>
        <pc:picChg chg="mod">
          <ac:chgData name="Martin Geiger (Psychology)" userId="8f06b308-1267-4aba-9ebb-7f4bffdc13c4" providerId="ADAL" clId="{D70886F7-6494-4699-AC17-9EDADE738AC5}" dt="2024-05-15T06:20:36.092" v="1747" actId="1076"/>
          <ac:picMkLst>
            <pc:docMk/>
            <pc:sldMk cId="3390763889" sldId="409"/>
            <ac:picMk id="11" creationId="{5E0FFE28-6B1F-A8BD-8BF7-B892087DB54F}"/>
          </ac:picMkLst>
        </pc:picChg>
        <pc:picChg chg="mod">
          <ac:chgData name="Martin Geiger (Psychology)" userId="8f06b308-1267-4aba-9ebb-7f4bffdc13c4" providerId="ADAL" clId="{D70886F7-6494-4699-AC17-9EDADE738AC5}" dt="2024-05-15T06:20:23.686" v="1741" actId="1076"/>
          <ac:picMkLst>
            <pc:docMk/>
            <pc:sldMk cId="3390763889" sldId="409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20:23.686" v="1741" actId="1076"/>
          <ac:picMkLst>
            <pc:docMk/>
            <pc:sldMk cId="3390763889" sldId="409"/>
            <ac:picMk id="44" creationId="{BEB4B8F3-86B2-B8F6-9CDA-445D226A820F}"/>
          </ac:picMkLst>
        </pc:pic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20:27.984" v="1743" actId="1076"/>
          <ac:cxnSpMkLst>
            <pc:docMk/>
            <pc:sldMk cId="3390763889" sldId="409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38" creationId="{1060C426-1AB0-91A2-03B1-5F937F7F0251}"/>
          </ac:cxnSpMkLst>
        </pc:cxnChg>
      </pc:sldChg>
      <pc:sldChg chg="addSp delSp modSp add mod modTransition">
        <pc:chgData name="Martin Geiger (Psychology)" userId="8f06b308-1267-4aba-9ebb-7f4bffdc13c4" providerId="ADAL" clId="{D70886F7-6494-4699-AC17-9EDADE738AC5}" dt="2024-05-15T06:38:14.457" v="1927" actId="1076"/>
        <pc:sldMkLst>
          <pc:docMk/>
          <pc:sldMk cId="1768657902" sldId="410"/>
        </pc:sldMkLst>
        <pc:spChg chg="add mod">
          <ac:chgData name="Martin Geiger (Psychology)" userId="8f06b308-1267-4aba-9ebb-7f4bffdc13c4" providerId="ADAL" clId="{D70886F7-6494-4699-AC17-9EDADE738AC5}" dt="2024-05-15T06:37:45.400" v="1920" actId="1076"/>
          <ac:spMkLst>
            <pc:docMk/>
            <pc:sldMk cId="1768657902" sldId="410"/>
            <ac:spMk id="3" creationId="{FB742865-1003-2C9E-97D8-3EC9271DEA9B}"/>
          </ac:spMkLst>
        </pc:spChg>
        <pc:spChg chg="add mod">
          <ac:chgData name="Martin Geiger (Psychology)" userId="8f06b308-1267-4aba-9ebb-7f4bffdc13c4" providerId="ADAL" clId="{D70886F7-6494-4699-AC17-9EDADE738AC5}" dt="2024-05-15T06:37:57.428" v="1923" actId="1076"/>
          <ac:spMkLst>
            <pc:docMk/>
            <pc:sldMk cId="1768657902" sldId="410"/>
            <ac:spMk id="4" creationId="{CE29B5B3-BF91-AA16-42C1-26732F55CB30}"/>
          </ac:spMkLst>
        </pc:spChg>
        <pc:spChg chg="add mod">
          <ac:chgData name="Martin Geiger (Psychology)" userId="8f06b308-1267-4aba-9ebb-7f4bffdc13c4" providerId="ADAL" clId="{D70886F7-6494-4699-AC17-9EDADE738AC5}" dt="2024-05-15T06:38:14.457" v="1927" actId="1076"/>
          <ac:spMkLst>
            <pc:docMk/>
            <pc:sldMk cId="1768657902" sldId="410"/>
            <ac:spMk id="5" creationId="{7C90F882-1DB4-7EEE-DE8B-75674FAC8B26}"/>
          </ac:spMkLst>
        </pc:spChg>
        <pc:spChg chg="mod">
          <ac:chgData name="Martin Geiger (Psychology)" userId="8f06b308-1267-4aba-9ebb-7f4bffdc13c4" providerId="ADAL" clId="{D70886F7-6494-4699-AC17-9EDADE738AC5}" dt="2024-05-15T06:37:26.353" v="1914" actId="1076"/>
          <ac:spMkLst>
            <pc:docMk/>
            <pc:sldMk cId="1768657902" sldId="410"/>
            <ac:spMk id="30" creationId="{25F15443-29FD-1AFE-E920-DA75BE982F87}"/>
          </ac:spMkLst>
        </pc:spChg>
        <pc:spChg chg="del mod">
          <ac:chgData name="Martin Geiger (Psychology)" userId="8f06b308-1267-4aba-9ebb-7f4bffdc13c4" providerId="ADAL" clId="{D70886F7-6494-4699-AC17-9EDADE738AC5}" dt="2024-05-15T06:37:30.377" v="1915" actId="478"/>
          <ac:spMkLst>
            <pc:docMk/>
            <pc:sldMk cId="1768657902" sldId="410"/>
            <ac:spMk id="31" creationId="{16C17911-2EAC-C89F-3E86-8ACA42092095}"/>
          </ac:spMkLst>
        </pc:spChg>
        <pc:spChg chg="del mod">
          <ac:chgData name="Martin Geiger (Psychology)" userId="8f06b308-1267-4aba-9ebb-7f4bffdc13c4" providerId="ADAL" clId="{D70886F7-6494-4699-AC17-9EDADE738AC5}" dt="2024-05-15T06:37:30.878" v="1916" actId="478"/>
          <ac:spMkLst>
            <pc:docMk/>
            <pc:sldMk cId="1768657902" sldId="410"/>
            <ac:spMk id="33" creationId="{18A077F7-9E68-EC5C-5175-1A84EF6544AE}"/>
          </ac:spMkLst>
        </pc:spChg>
        <pc:spChg chg="del mod">
          <ac:chgData name="Martin Geiger (Psychology)" userId="8f06b308-1267-4aba-9ebb-7f4bffdc13c4" providerId="ADAL" clId="{D70886F7-6494-4699-AC17-9EDADE738AC5}" dt="2024-05-15T06:37:31.962" v="1917" actId="478"/>
          <ac:spMkLst>
            <pc:docMk/>
            <pc:sldMk cId="1768657902" sldId="410"/>
            <ac:spMk id="34" creationId="{987DA29D-64EA-5845-8B11-BB5DEAE599E1}"/>
          </ac:spMkLst>
        </pc:spChg>
        <pc:picChg chg="add mod">
          <ac:chgData name="Martin Geiger (Psychology)" userId="8f06b308-1267-4aba-9ebb-7f4bffdc13c4" providerId="ADAL" clId="{D70886F7-6494-4699-AC17-9EDADE738AC5}" dt="2024-05-15T06:28:47.467" v="1842" actId="1076"/>
          <ac:picMkLst>
            <pc:docMk/>
            <pc:sldMk cId="1768657902" sldId="410"/>
            <ac:picMk id="2" creationId="{7A80A94A-B8F4-D159-22DA-22539D8DBA5E}"/>
          </ac:picMkLst>
        </pc:picChg>
      </pc:sldChg>
      <pc:sldChg chg="addSp delSp modSp add mod">
        <pc:chgData name="Martin Geiger (Psychology)" userId="8f06b308-1267-4aba-9ebb-7f4bffdc13c4" providerId="ADAL" clId="{D70886F7-6494-4699-AC17-9EDADE738AC5}" dt="2024-05-15T06:26:45.169" v="1825" actId="1076"/>
        <pc:sldMkLst>
          <pc:docMk/>
          <pc:sldMk cId="2463839220" sldId="411"/>
        </pc:sldMkLst>
        <pc:picChg chg="add mod">
          <ac:chgData name="Martin Geiger (Psychology)" userId="8f06b308-1267-4aba-9ebb-7f4bffdc13c4" providerId="ADAL" clId="{D70886F7-6494-4699-AC17-9EDADE738AC5}" dt="2024-05-15T06:26:45.169" v="1825" actId="1076"/>
          <ac:picMkLst>
            <pc:docMk/>
            <pc:sldMk cId="2463839220" sldId="411"/>
            <ac:picMk id="2" creationId="{315F04AA-8193-9AFF-11DB-82BB9327A852}"/>
          </ac:picMkLst>
        </pc:picChg>
        <pc:picChg chg="del">
          <ac:chgData name="Martin Geiger (Psychology)" userId="8f06b308-1267-4aba-9ebb-7f4bffdc13c4" providerId="ADAL" clId="{D70886F7-6494-4699-AC17-9EDADE738AC5}" dt="2024-05-15T06:26:29.602" v="1819" actId="478"/>
          <ac:picMkLst>
            <pc:docMk/>
            <pc:sldMk cId="2463839220" sldId="411"/>
            <ac:picMk id="6" creationId="{9B5E4EA8-DB7C-D6A2-10AC-DDF6FBBAFA4E}"/>
          </ac:picMkLst>
        </pc:picChg>
      </pc:sldChg>
      <pc:sldChg chg="addSp delSp modSp add mod">
        <pc:chgData name="Martin Geiger (Psychology)" userId="8f06b308-1267-4aba-9ebb-7f4bffdc13c4" providerId="ADAL" clId="{D70886F7-6494-4699-AC17-9EDADE738AC5}" dt="2024-05-15T08:37:23.772" v="2400" actId="20577"/>
        <pc:sldMkLst>
          <pc:docMk/>
          <pc:sldMk cId="849571055" sldId="412"/>
        </pc:sldMkLst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2" creationId="{8E8AB131-05F1-8100-BCED-1AF2A3A16692}"/>
          </ac:spMkLst>
        </pc:spChg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4" creationId="{B1190CF9-6066-025C-B595-F1F8048793A4}"/>
          </ac:spMkLst>
        </pc:spChg>
        <pc:spChg chg="del mod">
          <ac:chgData name="Martin Geiger (Psychology)" userId="8f06b308-1267-4aba-9ebb-7f4bffdc13c4" providerId="ADAL" clId="{D70886F7-6494-4699-AC17-9EDADE738AC5}" dt="2024-05-15T08:34:27.440" v="2382" actId="478"/>
          <ac:spMkLst>
            <pc:docMk/>
            <pc:sldMk cId="849571055" sldId="412"/>
            <ac:spMk id="8" creationId="{0FDDB5D4-92A9-A2B6-2EA0-2156EE94B7DD}"/>
          </ac:spMkLst>
        </pc:spChg>
        <pc:spChg chg="del mod">
          <ac:chgData name="Martin Geiger (Psychology)" userId="8f06b308-1267-4aba-9ebb-7f4bffdc13c4" providerId="ADAL" clId="{D70886F7-6494-4699-AC17-9EDADE738AC5}" dt="2024-05-15T08:34:25.915" v="2380" actId="478"/>
          <ac:spMkLst>
            <pc:docMk/>
            <pc:sldMk cId="849571055" sldId="412"/>
            <ac:spMk id="12" creationId="{18074568-2C5B-FA56-56A3-0D0C64A4071C}"/>
          </ac:spMkLst>
        </pc:spChg>
        <pc:spChg chg="mod">
          <ac:chgData name="Martin Geiger (Psychology)" userId="8f06b308-1267-4aba-9ebb-7f4bffdc13c4" providerId="ADAL" clId="{D70886F7-6494-4699-AC17-9EDADE738AC5}" dt="2024-05-15T08:34:14.142" v="2379" actId="1076"/>
          <ac:spMkLst>
            <pc:docMk/>
            <pc:sldMk cId="849571055" sldId="412"/>
            <ac:spMk id="16" creationId="{E671B27F-C87B-B16F-DC12-50BD4B4D1E4B}"/>
          </ac:spMkLst>
        </pc:spChg>
        <pc:spChg chg="del mod">
          <ac:chgData name="Martin Geiger (Psychology)" userId="8f06b308-1267-4aba-9ebb-7f4bffdc13c4" providerId="ADAL" clId="{D70886F7-6494-4699-AC17-9EDADE738AC5}" dt="2024-05-15T08:34:28.290" v="2383" actId="478"/>
          <ac:spMkLst>
            <pc:docMk/>
            <pc:sldMk cId="849571055" sldId="412"/>
            <ac:spMk id="18" creationId="{8FCCF35D-6E17-6605-5CC7-4F60782E6BDA}"/>
          </ac:spMkLst>
        </pc:spChg>
        <pc:spChg chg="del mod">
          <ac:chgData name="Martin Geiger (Psychology)" userId="8f06b308-1267-4aba-9ebb-7f4bffdc13c4" providerId="ADAL" clId="{D70886F7-6494-4699-AC17-9EDADE738AC5}" dt="2024-05-15T08:34:26.485" v="2381" actId="478"/>
          <ac:spMkLst>
            <pc:docMk/>
            <pc:sldMk cId="849571055" sldId="412"/>
            <ac:spMk id="19" creationId="{2627B8E4-164F-4E39-AA72-2DDF21728D44}"/>
          </ac:spMkLst>
        </pc:spChg>
        <pc:spChg chg="add mod">
          <ac:chgData name="Martin Geiger (Psychology)" userId="8f06b308-1267-4aba-9ebb-7f4bffdc13c4" providerId="ADAL" clId="{D70886F7-6494-4699-AC17-9EDADE738AC5}" dt="2024-05-15T08:37:11.007" v="2390"/>
          <ac:spMkLst>
            <pc:docMk/>
            <pc:sldMk cId="849571055" sldId="412"/>
            <ac:spMk id="24" creationId="{A5EE2EF2-D010-105F-4EC6-98469898B95A}"/>
          </ac:spMkLst>
        </pc:spChg>
        <pc:spChg chg="add mod">
          <ac:chgData name="Martin Geiger (Psychology)" userId="8f06b308-1267-4aba-9ebb-7f4bffdc13c4" providerId="ADAL" clId="{D70886F7-6494-4699-AC17-9EDADE738AC5}" dt="2024-05-15T08:37:11.007" v="2390"/>
          <ac:spMkLst>
            <pc:docMk/>
            <pc:sldMk cId="849571055" sldId="412"/>
            <ac:spMk id="26" creationId="{B1892C3F-D33E-BDE9-496D-EDEBA4ABDCDA}"/>
          </ac:spMkLst>
        </pc:spChg>
        <pc:spChg chg="add mod">
          <ac:chgData name="Martin Geiger (Psychology)" userId="8f06b308-1267-4aba-9ebb-7f4bffdc13c4" providerId="ADAL" clId="{D70886F7-6494-4699-AC17-9EDADE738AC5}" dt="2024-05-15T08:37:11.007" v="2390"/>
          <ac:spMkLst>
            <pc:docMk/>
            <pc:sldMk cId="849571055" sldId="412"/>
            <ac:spMk id="28" creationId="{967CAFFE-2007-0679-B095-10F8EBA75EAB}"/>
          </ac:spMkLst>
        </pc:spChg>
        <pc:spChg chg="add mod">
          <ac:chgData name="Martin Geiger (Psychology)" userId="8f06b308-1267-4aba-9ebb-7f4bffdc13c4" providerId="ADAL" clId="{D70886F7-6494-4699-AC17-9EDADE738AC5}" dt="2024-05-15T08:37:11.007" v="2390"/>
          <ac:spMkLst>
            <pc:docMk/>
            <pc:sldMk cId="849571055" sldId="412"/>
            <ac:spMk id="29" creationId="{45D79609-797E-0E6B-4CBE-AF2F84907B52}"/>
          </ac:spMkLst>
        </pc:spChg>
        <pc:spChg chg="add mod">
          <ac:chgData name="Martin Geiger (Psychology)" userId="8f06b308-1267-4aba-9ebb-7f4bffdc13c4" providerId="ADAL" clId="{D70886F7-6494-4699-AC17-9EDADE738AC5}" dt="2024-05-15T08:37:23.772" v="2400" actId="20577"/>
          <ac:spMkLst>
            <pc:docMk/>
            <pc:sldMk cId="849571055" sldId="412"/>
            <ac:spMk id="30" creationId="{2707D660-6C59-083F-ED1D-9166FF5E2D89}"/>
          </ac:spMkLst>
        </pc:spChg>
        <pc:spChg chg="mod">
          <ac:chgData name="Martin Geiger (Psychology)" userId="8f06b308-1267-4aba-9ebb-7f4bffdc13c4" providerId="ADAL" clId="{D70886F7-6494-4699-AC17-9EDADE738AC5}" dt="2024-05-15T08:33:22.343" v="2364" actId="1076"/>
          <ac:spMkLst>
            <pc:docMk/>
            <pc:sldMk cId="849571055" sldId="412"/>
            <ac:spMk id="40" creationId="{46F59825-99C9-8252-002A-24456821A5EA}"/>
          </ac:spMkLst>
        </pc:spChg>
        <pc:spChg chg="mod">
          <ac:chgData name="Martin Geiger (Psychology)" userId="8f06b308-1267-4aba-9ebb-7f4bffdc13c4" providerId="ADAL" clId="{D70886F7-6494-4699-AC17-9EDADE738AC5}" dt="2024-05-15T08:33:22.343" v="2364" actId="1076"/>
          <ac:spMkLst>
            <pc:docMk/>
            <pc:sldMk cId="849571055" sldId="412"/>
            <ac:spMk id="41" creationId="{0512A17C-7A97-73A3-7843-9C4AA3908981}"/>
          </ac:spMkLst>
        </pc:spChg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57" creationId="{998C5536-4726-BADF-ADA0-7B89A701160D}"/>
          </ac:spMkLst>
        </pc:spChg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58" creationId="{2667A81B-1F53-07BA-4416-0953F52B4288}"/>
          </ac:spMkLst>
        </pc:spChg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59" creationId="{57CCCA4A-3A91-5F92-DBA6-404DD5BAEFEA}"/>
          </ac:spMkLst>
        </pc:spChg>
        <pc:spChg chg="mod">
          <ac:chgData name="Martin Geiger (Psychology)" userId="8f06b308-1267-4aba-9ebb-7f4bffdc13c4" providerId="ADAL" clId="{D70886F7-6494-4699-AC17-9EDADE738AC5}" dt="2024-05-15T08:33:26.433" v="2365" actId="1076"/>
          <ac:spMkLst>
            <pc:docMk/>
            <pc:sldMk cId="849571055" sldId="412"/>
            <ac:spMk id="66" creationId="{8CD7CC4B-4632-7AF4-4C70-1E3A716DDC6C}"/>
          </ac:spMkLst>
        </pc:spChg>
        <pc:spChg chg="del mod">
          <ac:chgData name="Martin Geiger (Psychology)" userId="8f06b308-1267-4aba-9ebb-7f4bffdc13c4" providerId="ADAL" clId="{D70886F7-6494-4699-AC17-9EDADE738AC5}" dt="2024-05-15T08:34:41.047" v="2385" actId="478"/>
          <ac:spMkLst>
            <pc:docMk/>
            <pc:sldMk cId="849571055" sldId="412"/>
            <ac:spMk id="68" creationId="{22197D99-3A4F-068A-688C-F51E665F40D1}"/>
          </ac:spMkLst>
        </pc:spChg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73" creationId="{08E93AF4-7EB9-27E3-7A5B-5B1881D1737E}"/>
          </ac:spMkLst>
        </pc:spChg>
        <pc:graphicFrameChg chg="mod">
          <ac:chgData name="Martin Geiger (Psychology)" userId="8f06b308-1267-4aba-9ebb-7f4bffdc13c4" providerId="ADAL" clId="{D70886F7-6494-4699-AC17-9EDADE738AC5}" dt="2024-05-15T08:33:22.343" v="2364" actId="1076"/>
          <ac:graphicFrameMkLst>
            <pc:docMk/>
            <pc:sldMk cId="849571055" sldId="412"/>
            <ac:graphicFrameMk id="39" creationId="{584C3AAD-6127-C9AB-0129-6DCAB9C2BF46}"/>
          </ac:graphicFrameMkLst>
        </pc:graphicFrame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3" creationId="{91D54121-0208-E2EB-A06D-160191EA8FEB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5" creationId="{1762AD84-A889-BE3B-CB17-CD0902E5B48D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9" creationId="{75316040-F896-F8AA-B607-075C14FB82D9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17" creationId="{2D31E548-3CAD-3EBF-3907-90E4F0BFF2E1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23" creationId="{05ABA365-ABC3-5311-387E-E85F653495B3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25" creationId="{925730F2-D7FA-99BA-DB6C-5556C57F7BF1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27" creationId="{8E08C131-9E50-0824-15E7-1DC5F98716F7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1" creationId="{E79E0B37-F8A8-704A-ACF7-77D6EDB2C279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2" creationId="{8159E6BE-5F40-6F9D-45D9-52A342012953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3" creationId="{04310FC5-C043-6A3F-9238-5D5D862B7469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4" creationId="{39D7D73D-AFCC-2EA0-8183-C0BB923C0564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5" creationId="{0A7C941D-419A-611B-B9A0-D4E555D6EDDD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7" creationId="{E9AC8BBF-D770-8186-1008-0BDC1FD8699D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8" creationId="{EA06E806-61ED-AC23-57B7-C98523F955AA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43" creationId="{862C4944-83C1-58E8-3529-7E8C4D96DAB0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50" creationId="{95FE4B78-20C6-5EF5-E5A6-F169678EFA00}"/>
          </ac:picMkLst>
        </pc:picChg>
        <pc:picChg chg="mod">
          <ac:chgData name="Martin Geiger (Psychology)" userId="8f06b308-1267-4aba-9ebb-7f4bffdc13c4" providerId="ADAL" clId="{D70886F7-6494-4699-AC17-9EDADE738AC5}" dt="2024-05-15T08:33:26.433" v="2365" actId="1076"/>
          <ac:picMkLst>
            <pc:docMk/>
            <pc:sldMk cId="849571055" sldId="412"/>
            <ac:picMk id="65" creationId="{E143F792-4A1A-C5AB-5183-7F4C7C8A3B25}"/>
          </ac:picMkLst>
        </pc:picChg>
        <pc:picChg chg="mod">
          <ac:chgData name="Martin Geiger (Psychology)" userId="8f06b308-1267-4aba-9ebb-7f4bffdc13c4" providerId="ADAL" clId="{D70886F7-6494-4699-AC17-9EDADE738AC5}" dt="2024-05-15T08:37:14.672" v="2391" actId="14100"/>
          <ac:picMkLst>
            <pc:docMk/>
            <pc:sldMk cId="849571055" sldId="412"/>
            <ac:picMk id="67" creationId="{2E0A8D47-2E1D-46E5-F9A5-B6BB3C75861F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84" creationId="{70DF95CE-8A4D-749E-68FF-18EB6964EFEF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87" creationId="{AE35CD55-F904-0A35-C954-5F573A18F2A5}"/>
          </ac:picMkLst>
        </pc:picChg>
        <pc:cxnChg chg="mod">
          <ac:chgData name="Martin Geiger (Psychology)" userId="8f06b308-1267-4aba-9ebb-7f4bffdc13c4" providerId="ADAL" clId="{D70886F7-6494-4699-AC17-9EDADE738AC5}" dt="2024-05-15T08:34:11.551" v="2378" actId="1076"/>
          <ac:cxnSpMkLst>
            <pc:docMk/>
            <pc:sldMk cId="849571055" sldId="412"/>
            <ac:cxnSpMk id="36" creationId="{53A74C38-0AD1-8344-CADC-811AD19681D3}"/>
          </ac:cxnSpMkLst>
        </pc:cxnChg>
        <pc:cxnChg chg="mod">
          <ac:chgData name="Martin Geiger (Psychology)" userId="8f06b308-1267-4aba-9ebb-7f4bffdc13c4" providerId="ADAL" clId="{D70886F7-6494-4699-AC17-9EDADE738AC5}" dt="2024-05-15T08:34:11.551" v="2378" actId="1076"/>
          <ac:cxnSpMkLst>
            <pc:docMk/>
            <pc:sldMk cId="849571055" sldId="412"/>
            <ac:cxnSpMk id="52" creationId="{2941F8C2-4020-EF6A-89EC-7BF8C25ACC75}"/>
          </ac:cxnSpMkLst>
        </pc:cxnChg>
        <pc:cxnChg chg="mod">
          <ac:chgData name="Martin Geiger (Psychology)" userId="8f06b308-1267-4aba-9ebb-7f4bffdc13c4" providerId="ADAL" clId="{D70886F7-6494-4699-AC17-9EDADE738AC5}" dt="2024-05-15T08:34:11.551" v="2378" actId="1076"/>
          <ac:cxnSpMkLst>
            <pc:docMk/>
            <pc:sldMk cId="849571055" sldId="412"/>
            <ac:cxnSpMk id="71" creationId="{B0DB1E22-7A24-1BE3-AD38-CD5A82726170}"/>
          </ac:cxnSpMkLst>
        </pc:cxnChg>
        <pc:cxnChg chg="mod">
          <ac:chgData name="Martin Geiger (Psychology)" userId="8f06b308-1267-4aba-9ebb-7f4bffdc13c4" providerId="ADAL" clId="{D70886F7-6494-4699-AC17-9EDADE738AC5}" dt="2024-05-15T08:34:11.551" v="2378" actId="1076"/>
          <ac:cxnSpMkLst>
            <pc:docMk/>
            <pc:sldMk cId="849571055" sldId="412"/>
            <ac:cxnSpMk id="75" creationId="{D5107C8C-D9C9-88F7-98C5-02F496B55BA8}"/>
          </ac:cxnSpMkLst>
        </pc:cxnChg>
        <pc:cxnChg chg="mod">
          <ac:chgData name="Martin Geiger (Psychology)" userId="8f06b308-1267-4aba-9ebb-7f4bffdc13c4" providerId="ADAL" clId="{D70886F7-6494-4699-AC17-9EDADE738AC5}" dt="2024-05-15T08:34:11.551" v="2378" actId="1076"/>
          <ac:cxnSpMkLst>
            <pc:docMk/>
            <pc:sldMk cId="849571055" sldId="412"/>
            <ac:cxnSpMk id="78" creationId="{A87A07BD-6C99-C1AF-6E36-83DBA33D66B2}"/>
          </ac:cxnSpMkLst>
        </pc:cxnChg>
      </pc:sldChg>
      <pc:sldChg chg="addSp delSp modSp add mod modTransition">
        <pc:chgData name="Martin Geiger (Psychology)" userId="8f06b308-1267-4aba-9ebb-7f4bffdc13c4" providerId="ADAL" clId="{D70886F7-6494-4699-AC17-9EDADE738AC5}" dt="2024-05-15T08:43:25.077" v="2450"/>
        <pc:sldMkLst>
          <pc:docMk/>
          <pc:sldMk cId="3000495285" sldId="413"/>
        </pc:sldMkLst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4" creationId="{B1190CF9-6066-025C-B595-F1F8048793A4}"/>
          </ac:spMkLst>
        </pc:spChg>
        <pc:spChg chg="add del mod">
          <ac:chgData name="Martin Geiger (Psychology)" userId="8f06b308-1267-4aba-9ebb-7f4bffdc13c4" providerId="ADAL" clId="{D70886F7-6494-4699-AC17-9EDADE738AC5}" dt="2024-05-15T08:42:34.477" v="2437" actId="478"/>
          <ac:spMkLst>
            <pc:docMk/>
            <pc:sldMk cId="3000495285" sldId="413"/>
            <ac:spMk id="7" creationId="{66B1F6CA-0837-27CF-682F-73CD3C685726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16" creationId="{E671B27F-C87B-B16F-DC12-50BD4B4D1E4B}"/>
          </ac:spMkLst>
        </pc:spChg>
        <pc:spChg chg="del">
          <ac:chgData name="Martin Geiger (Psychology)" userId="8f06b308-1267-4aba-9ebb-7f4bffdc13c4" providerId="ADAL" clId="{D70886F7-6494-4699-AC17-9EDADE738AC5}" dt="2024-05-15T08:42:29.631" v="2435" actId="478"/>
          <ac:spMkLst>
            <pc:docMk/>
            <pc:sldMk cId="3000495285" sldId="413"/>
            <ac:spMk id="24" creationId="{A5EE2EF2-D010-105F-4EC6-98469898B95A}"/>
          </ac:spMkLst>
        </pc:spChg>
        <pc:spChg chg="del">
          <ac:chgData name="Martin Geiger (Psychology)" userId="8f06b308-1267-4aba-9ebb-7f4bffdc13c4" providerId="ADAL" clId="{D70886F7-6494-4699-AC17-9EDADE738AC5}" dt="2024-05-15T08:42:28.602" v="2434" actId="478"/>
          <ac:spMkLst>
            <pc:docMk/>
            <pc:sldMk cId="3000495285" sldId="413"/>
            <ac:spMk id="26" creationId="{B1892C3F-D33E-BDE9-496D-EDEBA4ABDCDA}"/>
          </ac:spMkLst>
        </pc:spChg>
        <pc:spChg chg="del">
          <ac:chgData name="Martin Geiger (Psychology)" userId="8f06b308-1267-4aba-9ebb-7f4bffdc13c4" providerId="ADAL" clId="{D70886F7-6494-4699-AC17-9EDADE738AC5}" dt="2024-05-15T08:42:29.631" v="2435" actId="478"/>
          <ac:spMkLst>
            <pc:docMk/>
            <pc:sldMk cId="3000495285" sldId="413"/>
            <ac:spMk id="28" creationId="{967CAFFE-2007-0679-B095-10F8EBA75EAB}"/>
          </ac:spMkLst>
        </pc:spChg>
        <pc:spChg chg="del">
          <ac:chgData name="Martin Geiger (Psychology)" userId="8f06b308-1267-4aba-9ebb-7f4bffdc13c4" providerId="ADAL" clId="{D70886F7-6494-4699-AC17-9EDADE738AC5}" dt="2024-05-15T08:42:28.602" v="2434" actId="478"/>
          <ac:spMkLst>
            <pc:docMk/>
            <pc:sldMk cId="3000495285" sldId="413"/>
            <ac:spMk id="29" creationId="{45D79609-797E-0E6B-4CBE-AF2F84907B52}"/>
          </ac:spMkLst>
        </pc:spChg>
        <pc:spChg chg="del">
          <ac:chgData name="Martin Geiger (Psychology)" userId="8f06b308-1267-4aba-9ebb-7f4bffdc13c4" providerId="ADAL" clId="{D70886F7-6494-4699-AC17-9EDADE738AC5}" dt="2024-05-15T08:42:30.638" v="2436" actId="478"/>
          <ac:spMkLst>
            <pc:docMk/>
            <pc:sldMk cId="3000495285" sldId="413"/>
            <ac:spMk id="30" creationId="{2707D660-6C59-083F-ED1D-9166FF5E2D89}"/>
          </ac:spMkLst>
        </pc:spChg>
        <pc:spChg chg="del">
          <ac:chgData name="Martin Geiger (Psychology)" userId="8f06b308-1267-4aba-9ebb-7f4bffdc13c4" providerId="ADAL" clId="{D70886F7-6494-4699-AC17-9EDADE738AC5}" dt="2024-05-15T08:42:26.104" v="2432" actId="478"/>
          <ac:spMkLst>
            <pc:docMk/>
            <pc:sldMk cId="3000495285" sldId="413"/>
            <ac:spMk id="40" creationId="{46F59825-99C9-8252-002A-24456821A5EA}"/>
          </ac:spMkLst>
        </pc:spChg>
        <pc:spChg chg="del">
          <ac:chgData name="Martin Geiger (Psychology)" userId="8f06b308-1267-4aba-9ebb-7f4bffdc13c4" providerId="ADAL" clId="{D70886F7-6494-4699-AC17-9EDADE738AC5}" dt="2024-05-15T08:42:26.104" v="2432" actId="478"/>
          <ac:spMkLst>
            <pc:docMk/>
            <pc:sldMk cId="3000495285" sldId="413"/>
            <ac:spMk id="41" creationId="{0512A17C-7A97-73A3-7843-9C4AA3908981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D70886F7-6494-4699-AC17-9EDADE738AC5}" dt="2024-05-15T08:42:26.104" v="2432" actId="478"/>
          <ac:spMkLst>
            <pc:docMk/>
            <pc:sldMk cId="3000495285" sldId="413"/>
            <ac:spMk id="66" creationId="{8CD7CC4B-4632-7AF4-4C70-1E3A716DDC6C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73" creationId="{08E93AF4-7EB9-27E3-7A5B-5B1881D1737E}"/>
          </ac:spMkLst>
        </pc:spChg>
        <pc:graphicFrameChg chg="del">
          <ac:chgData name="Martin Geiger (Psychology)" userId="8f06b308-1267-4aba-9ebb-7f4bffdc13c4" providerId="ADAL" clId="{D70886F7-6494-4699-AC17-9EDADE738AC5}" dt="2024-05-15T08:42:26.104" v="2432" actId="478"/>
          <ac:graphicFrameMkLst>
            <pc:docMk/>
            <pc:sldMk cId="3000495285" sldId="413"/>
            <ac:graphicFrameMk id="39" creationId="{584C3AAD-6127-C9AB-0129-6DCAB9C2BF46}"/>
          </ac:graphicFrameMkLst>
        </pc:graphicFrame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9" creationId="{75316040-F896-F8AA-B607-075C14FB82D9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17" creationId="{2D31E548-3CAD-3EBF-3907-90E4F0BFF2E1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25" creationId="{925730F2-D7FA-99BA-DB6C-5556C57F7BF1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27" creationId="{8E08C131-9E50-0824-15E7-1DC5F98716F7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8" creationId="{EA06E806-61ED-AC23-57B7-C98523F955AA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50" creationId="{95FE4B78-20C6-5EF5-E5A6-F169678EFA00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65" creationId="{E143F792-4A1A-C5AB-5183-7F4C7C8A3B25}"/>
          </ac:picMkLst>
        </pc:picChg>
        <pc:picChg chg="mod">
          <ac:chgData name="Martin Geiger (Psychology)" userId="8f06b308-1267-4aba-9ebb-7f4bffdc13c4" providerId="ADAL" clId="{D70886F7-6494-4699-AC17-9EDADE738AC5}" dt="2024-05-15T08:42:37.926" v="2438" actId="14100"/>
          <ac:picMkLst>
            <pc:docMk/>
            <pc:sldMk cId="3000495285" sldId="413"/>
            <ac:picMk id="67" creationId="{2E0A8D47-2E1D-46E5-F9A5-B6BB3C75861F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87" creationId="{AE35CD55-F904-0A35-C954-5F573A18F2A5}"/>
          </ac:picMkLst>
        </pc:picChg>
        <pc:cxnChg chg="del mod">
          <ac:chgData name="Martin Geiger (Psychology)" userId="8f06b308-1267-4aba-9ebb-7f4bffdc13c4" providerId="ADAL" clId="{D70886F7-6494-4699-AC17-9EDADE738AC5}" dt="2024-05-15T08:42:27.436" v="2433" actId="478"/>
          <ac:cxnSpMkLst>
            <pc:docMk/>
            <pc:sldMk cId="3000495285" sldId="413"/>
            <ac:cxnSpMk id="36" creationId="{53A74C38-0AD1-8344-CADC-811AD19681D3}"/>
          </ac:cxnSpMkLst>
        </pc:cxnChg>
        <pc:cxnChg chg="del mod">
          <ac:chgData name="Martin Geiger (Psychology)" userId="8f06b308-1267-4aba-9ebb-7f4bffdc13c4" providerId="ADAL" clId="{D70886F7-6494-4699-AC17-9EDADE738AC5}" dt="2024-05-15T08:42:27.436" v="2433" actId="478"/>
          <ac:cxnSpMkLst>
            <pc:docMk/>
            <pc:sldMk cId="3000495285" sldId="413"/>
            <ac:cxnSpMk id="52" creationId="{2941F8C2-4020-EF6A-89EC-7BF8C25ACC75}"/>
          </ac:cxnSpMkLst>
        </pc:cxnChg>
        <pc:cxnChg chg="del mod">
          <ac:chgData name="Martin Geiger (Psychology)" userId="8f06b308-1267-4aba-9ebb-7f4bffdc13c4" providerId="ADAL" clId="{D70886F7-6494-4699-AC17-9EDADE738AC5}" dt="2024-05-15T08:42:27.436" v="2433" actId="478"/>
          <ac:cxnSpMkLst>
            <pc:docMk/>
            <pc:sldMk cId="3000495285" sldId="413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D70886F7-6494-4699-AC17-9EDADE738AC5}" dt="2024-05-15T08:42:27.436" v="2433" actId="478"/>
          <ac:cxnSpMkLst>
            <pc:docMk/>
            <pc:sldMk cId="3000495285" sldId="413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D70886F7-6494-4699-AC17-9EDADE738AC5}" dt="2024-05-15T08:42:27.436" v="2433" actId="478"/>
          <ac:cxnSpMkLst>
            <pc:docMk/>
            <pc:sldMk cId="3000495285" sldId="413"/>
            <ac:cxnSpMk id="78" creationId="{A87A07BD-6C99-C1AF-6E36-83DBA33D66B2}"/>
          </ac:cxnSpMkLst>
        </pc:cxnChg>
      </pc:sldChg>
      <pc:sldChg chg="add del">
        <pc:chgData name="Martin Geiger (Psychology)" userId="8f06b308-1267-4aba-9ebb-7f4bffdc13c4" providerId="ADAL" clId="{D70886F7-6494-4699-AC17-9EDADE738AC5}" dt="2024-05-15T08:46:24.452" v="2464"/>
        <pc:sldMkLst>
          <pc:docMk/>
          <pc:sldMk cId="1030527582" sldId="414"/>
        </pc:sldMkLst>
      </pc:sldChg>
      <pc:sldChg chg="add ord modTransition">
        <pc:chgData name="Martin Geiger (Psychology)" userId="8f06b308-1267-4aba-9ebb-7f4bffdc13c4" providerId="ADAL" clId="{D70886F7-6494-4699-AC17-9EDADE738AC5}" dt="2024-05-15T08:49:41.557" v="2490"/>
        <pc:sldMkLst>
          <pc:docMk/>
          <pc:sldMk cId="2673720869" sldId="414"/>
        </pc:sldMkLst>
      </pc:sldChg>
      <pc:sldChg chg="addSp modSp add ord modTransition">
        <pc:chgData name="Martin Geiger (Psychology)" userId="8f06b308-1267-4aba-9ebb-7f4bffdc13c4" providerId="ADAL" clId="{D70886F7-6494-4699-AC17-9EDADE738AC5}" dt="2024-05-15T08:48:31.600" v="2479"/>
        <pc:sldMkLst>
          <pc:docMk/>
          <pc:sldMk cId="1185715578" sldId="415"/>
        </pc:sldMkLst>
        <pc:spChg chg="add mod">
          <ac:chgData name="Martin Geiger (Psychology)" userId="8f06b308-1267-4aba-9ebb-7f4bffdc13c4" providerId="ADAL" clId="{D70886F7-6494-4699-AC17-9EDADE738AC5}" dt="2024-05-15T08:48:08.936" v="2473"/>
          <ac:spMkLst>
            <pc:docMk/>
            <pc:sldMk cId="1185715578" sldId="415"/>
            <ac:spMk id="2" creationId="{4E4CE439-E815-EF7F-9138-BE21F6D24D7B}"/>
          </ac:spMkLst>
        </pc:spChg>
        <pc:spChg chg="add mod">
          <ac:chgData name="Martin Geiger (Psychology)" userId="8f06b308-1267-4aba-9ebb-7f4bffdc13c4" providerId="ADAL" clId="{D70886F7-6494-4699-AC17-9EDADE738AC5}" dt="2024-05-15T08:48:08.936" v="2473"/>
          <ac:spMkLst>
            <pc:docMk/>
            <pc:sldMk cId="1185715578" sldId="415"/>
            <ac:spMk id="3" creationId="{E8482E56-781A-1644-5C85-2F8B88A03876}"/>
          </ac:spMkLst>
        </pc:spChg>
        <pc:spChg chg="add mod">
          <ac:chgData name="Martin Geiger (Psychology)" userId="8f06b308-1267-4aba-9ebb-7f4bffdc13c4" providerId="ADAL" clId="{D70886F7-6494-4699-AC17-9EDADE738AC5}" dt="2024-05-15T08:48:08.936" v="2473"/>
          <ac:spMkLst>
            <pc:docMk/>
            <pc:sldMk cId="1185715578" sldId="415"/>
            <ac:spMk id="4" creationId="{F01B145C-C1ED-E744-56DC-1600BA71020B}"/>
          </ac:spMkLst>
        </pc:spChg>
        <pc:spChg chg="add mod">
          <ac:chgData name="Martin Geiger (Psychology)" userId="8f06b308-1267-4aba-9ebb-7f4bffdc13c4" providerId="ADAL" clId="{D70886F7-6494-4699-AC17-9EDADE738AC5}" dt="2024-05-15T08:48:08.936" v="2473"/>
          <ac:spMkLst>
            <pc:docMk/>
            <pc:sldMk cId="1185715578" sldId="415"/>
            <ac:spMk id="5" creationId="{8383F210-60AD-4A1F-CDB9-C245E56959EE}"/>
          </ac:spMkLst>
        </pc:spChg>
      </pc:sldChg>
      <pc:sldChg chg="add del">
        <pc:chgData name="Martin Geiger (Psychology)" userId="8f06b308-1267-4aba-9ebb-7f4bffdc13c4" providerId="ADAL" clId="{D70886F7-6494-4699-AC17-9EDADE738AC5}" dt="2024-05-15T08:47:52.575" v="2469"/>
        <pc:sldMkLst>
          <pc:docMk/>
          <pc:sldMk cId="1534747038" sldId="415"/>
        </pc:sldMkLst>
      </pc:sldChg>
      <pc:sldChg chg="addSp delSp modSp add mod">
        <pc:chgData name="Martin Geiger (Psychology)" userId="8f06b308-1267-4aba-9ebb-7f4bffdc13c4" providerId="ADAL" clId="{D70886F7-6494-4699-AC17-9EDADE738AC5}" dt="2024-05-15T08:57:15.207" v="2550" actId="1076"/>
        <pc:sldMkLst>
          <pc:docMk/>
          <pc:sldMk cId="2769124944" sldId="416"/>
        </pc:sldMkLst>
        <pc:spChg chg="add mod">
          <ac:chgData name="Martin Geiger (Psychology)" userId="8f06b308-1267-4aba-9ebb-7f4bffdc13c4" providerId="ADAL" clId="{D70886F7-6494-4699-AC17-9EDADE738AC5}" dt="2024-05-15T08:54:45.239" v="2494" actId="1076"/>
          <ac:spMkLst>
            <pc:docMk/>
            <pc:sldMk cId="2769124944" sldId="416"/>
            <ac:spMk id="7" creationId="{C2DCB705-1D3D-9C23-8CCB-CB097DC871AF}"/>
          </ac:spMkLst>
        </pc:spChg>
        <pc:spChg chg="mod">
          <ac:chgData name="Martin Geiger (Psychology)" userId="8f06b308-1267-4aba-9ebb-7f4bffdc13c4" providerId="ADAL" clId="{D70886F7-6494-4699-AC17-9EDADE738AC5}" dt="2024-05-15T08:55:15.981" v="2528" actId="1076"/>
          <ac:spMkLst>
            <pc:docMk/>
            <pc:sldMk cId="2769124944" sldId="416"/>
            <ac:spMk id="30" creationId="{2707D660-6C59-083F-ED1D-9166FF5E2D89}"/>
          </ac:spMkLst>
        </pc:spChg>
        <pc:spChg chg="del">
          <ac:chgData name="Martin Geiger (Psychology)" userId="8f06b308-1267-4aba-9ebb-7f4bffdc13c4" providerId="ADAL" clId="{D70886F7-6494-4699-AC17-9EDADE738AC5}" dt="2024-05-15T08:55:25.366" v="2530" actId="478"/>
          <ac:spMkLst>
            <pc:docMk/>
            <pc:sldMk cId="2769124944" sldId="416"/>
            <ac:spMk id="66" creationId="{8CD7CC4B-4632-7AF4-4C70-1E3A716DDC6C}"/>
          </ac:spMkLst>
        </pc:spChg>
        <pc:picChg chg="add mod">
          <ac:chgData name="Martin Geiger (Psychology)" userId="8f06b308-1267-4aba-9ebb-7f4bffdc13c4" providerId="ADAL" clId="{D70886F7-6494-4699-AC17-9EDADE738AC5}" dt="2024-05-15T08:54:45.239" v="2494" actId="1076"/>
          <ac:picMkLst>
            <pc:docMk/>
            <pc:sldMk cId="2769124944" sldId="416"/>
            <ac:picMk id="6" creationId="{FEFC989A-8503-226D-E747-3725BCCCC5B8}"/>
          </ac:picMkLst>
        </pc:picChg>
        <pc:picChg chg="add mod">
          <ac:chgData name="Martin Geiger (Psychology)" userId="8f06b308-1267-4aba-9ebb-7f4bffdc13c4" providerId="ADAL" clId="{D70886F7-6494-4699-AC17-9EDADE738AC5}" dt="2024-05-15T08:57:15.207" v="2550" actId="1076"/>
          <ac:picMkLst>
            <pc:docMk/>
            <pc:sldMk cId="2769124944" sldId="416"/>
            <ac:picMk id="8" creationId="{8E20FF47-6674-41D2-CC65-477408B4C880}"/>
          </ac:picMkLst>
        </pc:picChg>
        <pc:picChg chg="mod">
          <ac:chgData name="Martin Geiger (Psychology)" userId="8f06b308-1267-4aba-9ebb-7f4bffdc13c4" providerId="ADAL" clId="{D70886F7-6494-4699-AC17-9EDADE738AC5}" dt="2024-05-15T08:55:39.327" v="2533" actId="1076"/>
          <ac:picMkLst>
            <pc:docMk/>
            <pc:sldMk cId="2769124944" sldId="416"/>
            <ac:picMk id="65" creationId="{E143F792-4A1A-C5AB-5183-7F4C7C8A3B25}"/>
          </ac:picMkLst>
        </pc:picChg>
        <pc:picChg chg="del">
          <ac:chgData name="Martin Geiger (Psychology)" userId="8f06b308-1267-4aba-9ebb-7f4bffdc13c4" providerId="ADAL" clId="{D70886F7-6494-4699-AC17-9EDADE738AC5}" dt="2024-05-15T08:55:17.263" v="2529" actId="478"/>
          <ac:picMkLst>
            <pc:docMk/>
            <pc:sldMk cId="2769124944" sldId="416"/>
            <ac:picMk id="67" creationId="{2E0A8D47-2E1D-46E5-F9A5-B6BB3C75861F}"/>
          </ac:picMkLst>
        </pc:picChg>
      </pc:sldChg>
      <pc:sldChg chg="add">
        <pc:chgData name="Martin Geiger (Psychology)" userId="8f06b308-1267-4aba-9ebb-7f4bffdc13c4" providerId="ADAL" clId="{D70886F7-6494-4699-AC17-9EDADE738AC5}" dt="2024-05-15T08:58:35.101" v="2551"/>
        <pc:sldMkLst>
          <pc:docMk/>
          <pc:sldMk cId="3020911256" sldId="417"/>
        </pc:sldMkLst>
      </pc:sldChg>
      <pc:sldChg chg="addSp delSp modSp mod">
        <pc:chgData name="Martin Geiger (Psychology)" userId="8f06b308-1267-4aba-9ebb-7f4bffdc13c4" providerId="ADAL" clId="{D70886F7-6494-4699-AC17-9EDADE738AC5}" dt="2024-05-15T12:54:09.497" v="2808" actId="478"/>
        <pc:sldMkLst>
          <pc:docMk/>
          <pc:sldMk cId="1256146795" sldId="418"/>
        </pc:sldMkLst>
        <pc:picChg chg="add del mod modCrop">
          <ac:chgData name="Martin Geiger (Psychology)" userId="8f06b308-1267-4aba-9ebb-7f4bffdc13c4" providerId="ADAL" clId="{D70886F7-6494-4699-AC17-9EDADE738AC5}" dt="2024-05-15T12:54:08.201" v="2807" actId="478"/>
          <ac:picMkLst>
            <pc:docMk/>
            <pc:sldMk cId="1256146795" sldId="418"/>
            <ac:picMk id="9" creationId="{7258DB31-4EC1-FDE0-85DD-853934CC40FE}"/>
          </ac:picMkLst>
        </pc:picChg>
        <pc:picChg chg="add del mod">
          <ac:chgData name="Martin Geiger (Psychology)" userId="8f06b308-1267-4aba-9ebb-7f4bffdc13c4" providerId="ADAL" clId="{D70886F7-6494-4699-AC17-9EDADE738AC5}" dt="2024-05-15T12:54:09.497" v="2808" actId="478"/>
          <ac:picMkLst>
            <pc:docMk/>
            <pc:sldMk cId="1256146795" sldId="418"/>
            <ac:picMk id="13" creationId="{7EB354C1-EEC0-D1BF-EFA8-40D24EE6B9A7}"/>
          </ac:picMkLst>
        </pc:picChg>
      </pc:sldChg>
      <pc:sldChg chg="modSp">
        <pc:chgData name="Martin Geiger (Psychology)" userId="8f06b308-1267-4aba-9ebb-7f4bffdc13c4" providerId="ADAL" clId="{D70886F7-6494-4699-AC17-9EDADE738AC5}" dt="2024-05-24T10:20:59.852" v="2828"/>
        <pc:sldMkLst>
          <pc:docMk/>
          <pc:sldMk cId="1671304377" sldId="485"/>
        </pc:sldMkLst>
        <pc:graphicFrameChg chg="mod">
          <ac:chgData name="Martin Geiger (Psychology)" userId="8f06b308-1267-4aba-9ebb-7f4bffdc13c4" providerId="ADAL" clId="{D70886F7-6494-4699-AC17-9EDADE738AC5}" dt="2024-05-24T10:20:55.792" v="2827"/>
          <ac:graphicFrameMkLst>
            <pc:docMk/>
            <pc:sldMk cId="1671304377" sldId="485"/>
            <ac:graphicFrameMk id="4" creationId="{25ED6232-E69E-4474-7F53-018F900DA39D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24T10:20:59.852" v="2828"/>
          <ac:graphicFrameMkLst>
            <pc:docMk/>
            <pc:sldMk cId="1671304377" sldId="485"/>
            <ac:graphicFrameMk id="7" creationId="{6E8F49DD-AC28-FCB8-32F6-10FCCBB844DD}"/>
          </ac:graphicFrameMkLst>
        </pc:graphicFrameChg>
      </pc:sldChg>
      <pc:sldChg chg="modSp mod">
        <pc:chgData name="Martin Geiger (Psychology)" userId="8f06b308-1267-4aba-9ebb-7f4bffdc13c4" providerId="ADAL" clId="{D70886F7-6494-4699-AC17-9EDADE738AC5}" dt="2024-05-24T10:20:44.449" v="2826"/>
        <pc:sldMkLst>
          <pc:docMk/>
          <pc:sldMk cId="2148731342" sldId="486"/>
        </pc:sldMkLst>
        <pc:graphicFrameChg chg="mod modGraphic">
          <ac:chgData name="Martin Geiger (Psychology)" userId="8f06b308-1267-4aba-9ebb-7f4bffdc13c4" providerId="ADAL" clId="{D70886F7-6494-4699-AC17-9EDADE738AC5}" dt="2024-05-24T10:20:37.321" v="2816" actId="20577"/>
          <ac:graphicFrameMkLst>
            <pc:docMk/>
            <pc:sldMk cId="2148731342" sldId="486"/>
            <ac:graphicFrameMk id="13" creationId="{B14A756C-72DF-B470-8FA9-71FA09A08D79}"/>
          </ac:graphicFrameMkLst>
        </pc:graphicFrameChg>
        <pc:graphicFrameChg chg="mod modGraphic">
          <ac:chgData name="Martin Geiger (Psychology)" userId="8f06b308-1267-4aba-9ebb-7f4bffdc13c4" providerId="ADAL" clId="{D70886F7-6494-4699-AC17-9EDADE738AC5}" dt="2024-05-24T10:20:44.449" v="2826"/>
          <ac:graphicFrameMkLst>
            <pc:docMk/>
            <pc:sldMk cId="2148731342" sldId="486"/>
            <ac:graphicFrameMk id="14" creationId="{B82EDEEF-C6BC-EFBF-E177-F444A2D17EC2}"/>
          </ac:graphicFrameMkLst>
        </pc:graphicFrameChg>
      </pc:sldChg>
    </pc:docChg>
  </pc:docChgLst>
  <pc:docChgLst>
    <pc:chgData name="Martin Geiger (Psychology)" userId="8f06b308-1267-4aba-9ebb-7f4bffdc13c4" providerId="ADAL" clId="{E9054894-E72B-450F-83F5-13C6C585D466}"/>
    <pc:docChg chg="delSld">
      <pc:chgData name="Martin Geiger (Psychology)" userId="8f06b308-1267-4aba-9ebb-7f4bffdc13c4" providerId="ADAL" clId="{E9054894-E72B-450F-83F5-13C6C585D466}" dt="2024-01-10T14:04:59.633" v="2" actId="47"/>
      <pc:docMkLst>
        <pc:docMk/>
      </pc:docMkLst>
      <pc:sldChg chg="del">
        <pc:chgData name="Martin Geiger (Psychology)" userId="8f06b308-1267-4aba-9ebb-7f4bffdc13c4" providerId="ADAL" clId="{E9054894-E72B-450F-83F5-13C6C585D466}" dt="2024-01-10T14:04:59.633" v="2" actId="47"/>
        <pc:sldMkLst>
          <pc:docMk/>
          <pc:sldMk cId="2236345742" sldId="307"/>
        </pc:sldMkLst>
      </pc:sldChg>
      <pc:sldChg chg="del">
        <pc:chgData name="Martin Geiger (Psychology)" userId="8f06b308-1267-4aba-9ebb-7f4bffdc13c4" providerId="ADAL" clId="{E9054894-E72B-450F-83F5-13C6C585D466}" dt="2024-01-10T14:04:59.177" v="1" actId="47"/>
        <pc:sldMkLst>
          <pc:docMk/>
          <pc:sldMk cId="875609351" sldId="310"/>
        </pc:sldMkLst>
      </pc:sldChg>
      <pc:sldChg chg="del">
        <pc:chgData name="Martin Geiger (Psychology)" userId="8f06b308-1267-4aba-9ebb-7f4bffdc13c4" providerId="ADAL" clId="{E9054894-E72B-450F-83F5-13C6C585D466}" dt="2024-01-10T14:04:58.617" v="0" actId="47"/>
        <pc:sldMkLst>
          <pc:docMk/>
          <pc:sldMk cId="2217221893" sldId="312"/>
        </pc:sldMkLst>
      </pc:sldChg>
    </pc:docChg>
  </pc:docChgLst>
  <pc:docChgLst>
    <pc:chgData name="Martin Geiger (Psychology)" userId="8f06b308-1267-4aba-9ebb-7f4bffdc13c4" providerId="ADAL" clId="{3D61A168-DC21-43D1-98C4-FCEA6CFBE8DE}"/>
    <pc:docChg chg="undo custSel addSld delSld modSld sldOrd">
      <pc:chgData name="Martin Geiger (Psychology)" userId="8f06b308-1267-4aba-9ebb-7f4bffdc13c4" providerId="ADAL" clId="{3D61A168-DC21-43D1-98C4-FCEA6CFBE8DE}" dt="2023-12-18T08:54:04.983" v="3296" actId="1076"/>
      <pc:docMkLst>
        <pc:docMk/>
      </pc:docMkLst>
      <pc:sldChg chg="modSp mod">
        <pc:chgData name="Martin Geiger (Psychology)" userId="8f06b308-1267-4aba-9ebb-7f4bffdc13c4" providerId="ADAL" clId="{3D61A168-DC21-43D1-98C4-FCEA6CFBE8DE}" dt="2023-12-18T08:17:45.397" v="3207" actId="20577"/>
        <pc:sldMkLst>
          <pc:docMk/>
          <pc:sldMk cId="2063773818" sldId="256"/>
        </pc:sldMkLst>
        <pc:spChg chg="mod">
          <ac:chgData name="Martin Geiger (Psychology)" userId="8f06b308-1267-4aba-9ebb-7f4bffdc13c4" providerId="ADAL" clId="{3D61A168-DC21-43D1-98C4-FCEA6CFBE8DE}" dt="2023-12-18T08:17:45.397" v="3207" actId="20577"/>
          <ac:spMkLst>
            <pc:docMk/>
            <pc:sldMk cId="2063773818" sldId="256"/>
            <ac:spMk id="2" creationId="{23C0B845-82DE-704C-C320-2E84FA691C7B}"/>
          </ac:spMkLst>
        </pc:spChg>
        <pc:spChg chg="mod">
          <ac:chgData name="Martin Geiger (Psychology)" userId="8f06b308-1267-4aba-9ebb-7f4bffdc13c4" providerId="ADAL" clId="{3D61A168-DC21-43D1-98C4-FCEA6CFBE8DE}" dt="2023-12-18T08:14:50.732" v="3191" actId="20577"/>
          <ac:spMkLst>
            <pc:docMk/>
            <pc:sldMk cId="2063773818" sldId="256"/>
            <ac:spMk id="6" creationId="{CDC33EBC-F209-63EB-7921-88D652D530A9}"/>
          </ac:spMkLst>
        </pc:spChg>
      </pc:sldChg>
      <pc:sldChg chg="del">
        <pc:chgData name="Martin Geiger (Psychology)" userId="8f06b308-1267-4aba-9ebb-7f4bffdc13c4" providerId="ADAL" clId="{3D61A168-DC21-43D1-98C4-FCEA6CFBE8DE}" dt="2023-12-12T11:30:31.152" v="160" actId="47"/>
        <pc:sldMkLst>
          <pc:docMk/>
          <pc:sldMk cId="2750131852" sldId="258"/>
        </pc:sldMkLst>
      </pc:sldChg>
      <pc:sldChg chg="del">
        <pc:chgData name="Martin Geiger (Psychology)" userId="8f06b308-1267-4aba-9ebb-7f4bffdc13c4" providerId="ADAL" clId="{3D61A168-DC21-43D1-98C4-FCEA6CFBE8DE}" dt="2023-12-12T11:30:33.692" v="162" actId="47"/>
        <pc:sldMkLst>
          <pc:docMk/>
          <pc:sldMk cId="3934125343" sldId="259"/>
        </pc:sldMkLst>
      </pc:sldChg>
      <pc:sldChg chg="del">
        <pc:chgData name="Martin Geiger (Psychology)" userId="8f06b308-1267-4aba-9ebb-7f4bffdc13c4" providerId="ADAL" clId="{3D61A168-DC21-43D1-98C4-FCEA6CFBE8DE}" dt="2023-12-11T13:02:21.335" v="114" actId="47"/>
        <pc:sldMkLst>
          <pc:docMk/>
          <pc:sldMk cId="4115038435" sldId="260"/>
        </pc:sldMkLst>
      </pc:sldChg>
      <pc:sldChg chg="del">
        <pc:chgData name="Martin Geiger (Psychology)" userId="8f06b308-1267-4aba-9ebb-7f4bffdc13c4" providerId="ADAL" clId="{3D61A168-DC21-43D1-98C4-FCEA6CFBE8DE}" dt="2023-12-13T16:46:42.361" v="840" actId="47"/>
        <pc:sldMkLst>
          <pc:docMk/>
          <pc:sldMk cId="2274127870" sldId="261"/>
        </pc:sldMkLst>
      </pc:sldChg>
      <pc:sldChg chg="del">
        <pc:chgData name="Martin Geiger (Psychology)" userId="8f06b308-1267-4aba-9ebb-7f4bffdc13c4" providerId="ADAL" clId="{3D61A168-DC21-43D1-98C4-FCEA6CFBE8DE}" dt="2023-12-12T11:31:05.324" v="175" actId="47"/>
        <pc:sldMkLst>
          <pc:docMk/>
          <pc:sldMk cId="1041723200" sldId="262"/>
        </pc:sldMkLst>
      </pc:sldChg>
      <pc:sldChg chg="del">
        <pc:chgData name="Martin Geiger (Psychology)" userId="8f06b308-1267-4aba-9ebb-7f4bffdc13c4" providerId="ADAL" clId="{3D61A168-DC21-43D1-98C4-FCEA6CFBE8DE}" dt="2023-12-12T11:30:36.166" v="163" actId="47"/>
        <pc:sldMkLst>
          <pc:docMk/>
          <pc:sldMk cId="2888845331" sldId="263"/>
        </pc:sldMkLst>
      </pc:sldChg>
      <pc:sldChg chg="del">
        <pc:chgData name="Martin Geiger (Psychology)" userId="8f06b308-1267-4aba-9ebb-7f4bffdc13c4" providerId="ADAL" clId="{3D61A168-DC21-43D1-98C4-FCEA6CFBE8DE}" dt="2023-12-12T11:30:16.018" v="153" actId="47"/>
        <pc:sldMkLst>
          <pc:docMk/>
          <pc:sldMk cId="1225814300" sldId="264"/>
        </pc:sldMkLst>
      </pc:sldChg>
      <pc:sldChg chg="del">
        <pc:chgData name="Martin Geiger (Psychology)" userId="8f06b308-1267-4aba-9ebb-7f4bffdc13c4" providerId="ADAL" clId="{3D61A168-DC21-43D1-98C4-FCEA6CFBE8DE}" dt="2023-12-12T11:30:16.628" v="154" actId="47"/>
        <pc:sldMkLst>
          <pc:docMk/>
          <pc:sldMk cId="3420757190" sldId="265"/>
        </pc:sldMkLst>
      </pc:sldChg>
      <pc:sldChg chg="del">
        <pc:chgData name="Martin Geiger (Psychology)" userId="8f06b308-1267-4aba-9ebb-7f4bffdc13c4" providerId="ADAL" clId="{3D61A168-DC21-43D1-98C4-FCEA6CFBE8DE}" dt="2023-12-12T11:30:47.002" v="167" actId="47"/>
        <pc:sldMkLst>
          <pc:docMk/>
          <pc:sldMk cId="3239116117" sldId="266"/>
        </pc:sldMkLst>
      </pc:sldChg>
      <pc:sldChg chg="del">
        <pc:chgData name="Martin Geiger (Psychology)" userId="8f06b308-1267-4aba-9ebb-7f4bffdc13c4" providerId="ADAL" clId="{3D61A168-DC21-43D1-98C4-FCEA6CFBE8DE}" dt="2023-12-12T11:30:17.492" v="155" actId="47"/>
        <pc:sldMkLst>
          <pc:docMk/>
          <pc:sldMk cId="3125883110" sldId="267"/>
        </pc:sldMkLst>
      </pc:sldChg>
      <pc:sldChg chg="del">
        <pc:chgData name="Martin Geiger (Psychology)" userId="8f06b308-1267-4aba-9ebb-7f4bffdc13c4" providerId="ADAL" clId="{3D61A168-DC21-43D1-98C4-FCEA6CFBE8DE}" dt="2023-12-12T11:30:19.150" v="156" actId="47"/>
        <pc:sldMkLst>
          <pc:docMk/>
          <pc:sldMk cId="2982786848" sldId="268"/>
        </pc:sldMkLst>
      </pc:sldChg>
      <pc:sldChg chg="del">
        <pc:chgData name="Martin Geiger (Psychology)" userId="8f06b308-1267-4aba-9ebb-7f4bffdc13c4" providerId="ADAL" clId="{3D61A168-DC21-43D1-98C4-FCEA6CFBE8DE}" dt="2023-12-12T11:30:32.132" v="161" actId="47"/>
        <pc:sldMkLst>
          <pc:docMk/>
          <pc:sldMk cId="337917285" sldId="269"/>
        </pc:sldMkLst>
      </pc:sldChg>
      <pc:sldChg chg="del">
        <pc:chgData name="Martin Geiger (Psychology)" userId="8f06b308-1267-4aba-9ebb-7f4bffdc13c4" providerId="ADAL" clId="{3D61A168-DC21-43D1-98C4-FCEA6CFBE8DE}" dt="2023-12-12T11:30:41.700" v="166" actId="47"/>
        <pc:sldMkLst>
          <pc:docMk/>
          <pc:sldMk cId="3040001086" sldId="270"/>
        </pc:sldMkLst>
      </pc:sldChg>
      <pc:sldChg chg="del">
        <pc:chgData name="Martin Geiger (Psychology)" userId="8f06b308-1267-4aba-9ebb-7f4bffdc13c4" providerId="ADAL" clId="{3D61A168-DC21-43D1-98C4-FCEA6CFBE8DE}" dt="2023-12-12T11:30:41.651" v="164" actId="47"/>
        <pc:sldMkLst>
          <pc:docMk/>
          <pc:sldMk cId="3495533286" sldId="271"/>
        </pc:sldMkLst>
      </pc:sldChg>
      <pc:sldChg chg="del">
        <pc:chgData name="Martin Geiger (Psychology)" userId="8f06b308-1267-4aba-9ebb-7f4bffdc13c4" providerId="ADAL" clId="{3D61A168-DC21-43D1-98C4-FCEA6CFBE8DE}" dt="2023-12-12T11:30:41.669" v="165" actId="47"/>
        <pc:sldMkLst>
          <pc:docMk/>
          <pc:sldMk cId="939867342" sldId="272"/>
        </pc:sldMkLst>
      </pc:sldChg>
      <pc:sldChg chg="del">
        <pc:chgData name="Martin Geiger (Psychology)" userId="8f06b308-1267-4aba-9ebb-7f4bffdc13c4" providerId="ADAL" clId="{3D61A168-DC21-43D1-98C4-FCEA6CFBE8DE}" dt="2023-12-12T11:31:02.857" v="172" actId="47"/>
        <pc:sldMkLst>
          <pc:docMk/>
          <pc:sldMk cId="139997215" sldId="273"/>
        </pc:sldMkLst>
      </pc:sldChg>
      <pc:sldChg chg="del">
        <pc:chgData name="Martin Geiger (Psychology)" userId="8f06b308-1267-4aba-9ebb-7f4bffdc13c4" providerId="ADAL" clId="{3D61A168-DC21-43D1-98C4-FCEA6CFBE8DE}" dt="2023-12-12T11:31:03.359" v="173" actId="47"/>
        <pc:sldMkLst>
          <pc:docMk/>
          <pc:sldMk cId="3062303714" sldId="274"/>
        </pc:sldMkLst>
      </pc:sldChg>
      <pc:sldChg chg="del">
        <pc:chgData name="Martin Geiger (Psychology)" userId="8f06b308-1267-4aba-9ebb-7f4bffdc13c4" providerId="ADAL" clId="{3D61A168-DC21-43D1-98C4-FCEA6CFBE8DE}" dt="2023-12-12T11:31:03.876" v="174" actId="47"/>
        <pc:sldMkLst>
          <pc:docMk/>
          <pc:sldMk cId="3838183333" sldId="275"/>
        </pc:sldMkLst>
      </pc:sldChg>
      <pc:sldChg chg="modSp mod ord">
        <pc:chgData name="Martin Geiger (Psychology)" userId="8f06b308-1267-4aba-9ebb-7f4bffdc13c4" providerId="ADAL" clId="{3D61A168-DC21-43D1-98C4-FCEA6CFBE8DE}" dt="2023-12-14T11:19:22.168" v="2319"/>
        <pc:sldMkLst>
          <pc:docMk/>
          <pc:sldMk cId="4290712435" sldId="276"/>
        </pc:sldMkLst>
        <pc:spChg chg="mod">
          <ac:chgData name="Martin Geiger (Psychology)" userId="8f06b308-1267-4aba-9ebb-7f4bffdc13c4" providerId="ADAL" clId="{3D61A168-DC21-43D1-98C4-FCEA6CFBE8DE}" dt="2023-12-14T11:19:22.168" v="2319"/>
          <ac:spMkLst>
            <pc:docMk/>
            <pc:sldMk cId="4290712435" sldId="276"/>
            <ac:spMk id="9" creationId="{78CB1B90-93AC-9834-A1AF-47CE435B0156}"/>
          </ac:spMkLst>
        </pc:spChg>
      </pc:sldChg>
      <pc:sldChg chg="addSp delSp modSp mod ord">
        <pc:chgData name="Martin Geiger (Psychology)" userId="8f06b308-1267-4aba-9ebb-7f4bffdc13c4" providerId="ADAL" clId="{3D61A168-DC21-43D1-98C4-FCEA6CFBE8DE}" dt="2023-12-18T08:54:04.983" v="3296" actId="1076"/>
        <pc:sldMkLst>
          <pc:docMk/>
          <pc:sldMk cId="595085884" sldId="277"/>
        </pc:sldMkLst>
        <pc:spChg chg="add mod">
          <ac:chgData name="Martin Geiger (Psychology)" userId="8f06b308-1267-4aba-9ebb-7f4bffdc13c4" providerId="ADAL" clId="{3D61A168-DC21-43D1-98C4-FCEA6CFBE8DE}" dt="2023-12-15T12:32:38.383" v="3035" actId="1076"/>
          <ac:spMkLst>
            <pc:docMk/>
            <pc:sldMk cId="595085884" sldId="277"/>
            <ac:spMk id="2" creationId="{AAAE30A3-9593-6542-719C-CA32F80046EB}"/>
          </ac:spMkLst>
        </pc:spChg>
        <pc:spChg chg="add mod">
          <ac:chgData name="Martin Geiger (Psychology)" userId="8f06b308-1267-4aba-9ebb-7f4bffdc13c4" providerId="ADAL" clId="{3D61A168-DC21-43D1-98C4-FCEA6CFBE8DE}" dt="2023-12-15T12:32:52.357" v="3038" actId="1076"/>
          <ac:spMkLst>
            <pc:docMk/>
            <pc:sldMk cId="595085884" sldId="277"/>
            <ac:spMk id="4" creationId="{B48ED18F-09C1-8309-6414-82D29E96FE03}"/>
          </ac:spMkLst>
        </pc:spChg>
        <pc:spChg chg="del">
          <ac:chgData name="Martin Geiger (Psychology)" userId="8f06b308-1267-4aba-9ebb-7f4bffdc13c4" providerId="ADAL" clId="{3D61A168-DC21-43D1-98C4-FCEA6CFBE8DE}" dt="2023-12-13T16:53:24.545" v="923" actId="478"/>
          <ac:spMkLst>
            <pc:docMk/>
            <pc:sldMk cId="595085884" sldId="277"/>
            <ac:spMk id="5" creationId="{06BA2105-D716-666D-488F-3796EF501B00}"/>
          </ac:spMkLst>
        </pc:spChg>
        <pc:spChg chg="add mod">
          <ac:chgData name="Martin Geiger (Psychology)" userId="8f06b308-1267-4aba-9ebb-7f4bffdc13c4" providerId="ADAL" clId="{3D61A168-DC21-43D1-98C4-FCEA6CFBE8DE}" dt="2023-12-15T12:34:09.317" v="3054" actId="1076"/>
          <ac:spMkLst>
            <pc:docMk/>
            <pc:sldMk cId="595085884" sldId="277"/>
            <ac:spMk id="5" creationId="{6D78BA2E-A38C-14FF-4041-AE40C3A255E6}"/>
          </ac:spMkLst>
        </pc:spChg>
        <pc:spChg chg="mod">
          <ac:chgData name="Martin Geiger (Psychology)" userId="8f06b308-1267-4aba-9ebb-7f4bffdc13c4" providerId="ADAL" clId="{3D61A168-DC21-43D1-98C4-FCEA6CFBE8DE}" dt="2023-12-15T12:30:58.132" v="3010" actId="1076"/>
          <ac:spMkLst>
            <pc:docMk/>
            <pc:sldMk cId="595085884" sldId="277"/>
            <ac:spMk id="6" creationId="{C16A6CAD-CDDC-E816-5112-0E8D3DAA82AD}"/>
          </ac:spMkLst>
        </pc:spChg>
        <pc:spChg chg="del">
          <ac:chgData name="Martin Geiger (Psychology)" userId="8f06b308-1267-4aba-9ebb-7f4bffdc13c4" providerId="ADAL" clId="{3D61A168-DC21-43D1-98C4-FCEA6CFBE8DE}" dt="2023-12-13T16:53:25.733" v="924" actId="478"/>
          <ac:spMkLst>
            <pc:docMk/>
            <pc:sldMk cId="595085884" sldId="277"/>
            <ac:spMk id="7" creationId="{56D91CF9-5580-8A2D-2619-3F2C0EC27E27}"/>
          </ac:spMkLst>
        </pc:spChg>
        <pc:spChg chg="add mod">
          <ac:chgData name="Martin Geiger (Psychology)" userId="8f06b308-1267-4aba-9ebb-7f4bffdc13c4" providerId="ADAL" clId="{3D61A168-DC21-43D1-98C4-FCEA6CFBE8DE}" dt="2023-12-18T08:54:04.983" v="3296" actId="1076"/>
          <ac:spMkLst>
            <pc:docMk/>
            <pc:sldMk cId="595085884" sldId="277"/>
            <ac:spMk id="7" creationId="{5A7BC11D-8C03-7E86-F5FE-152744146636}"/>
          </ac:spMkLst>
        </pc:spChg>
        <pc:picChg chg="add del mod">
          <ac:chgData name="Martin Geiger (Psychology)" userId="8f06b308-1267-4aba-9ebb-7f4bffdc13c4" providerId="ADAL" clId="{3D61A168-DC21-43D1-98C4-FCEA6CFBE8DE}" dt="2023-12-15T12:30:31.773" v="3007" actId="478"/>
          <ac:picMkLst>
            <pc:docMk/>
            <pc:sldMk cId="595085884" sldId="277"/>
            <ac:picMk id="3" creationId="{0F3B00F2-2EE7-F2A3-7FB5-660928649022}"/>
          </ac:picMkLst>
        </pc:picChg>
        <pc:picChg chg="add mod">
          <ac:chgData name="Martin Geiger (Psychology)" userId="8f06b308-1267-4aba-9ebb-7f4bffdc13c4" providerId="ADAL" clId="{3D61A168-DC21-43D1-98C4-FCEA6CFBE8DE}" dt="2023-12-15T12:33:42.876" v="3050" actId="167"/>
          <ac:picMkLst>
            <pc:docMk/>
            <pc:sldMk cId="595085884" sldId="277"/>
            <ac:picMk id="2050" creationId="{F3BC2485-244B-3C1D-0FE0-31C7ACE19ED0}"/>
          </ac:picMkLst>
        </pc:picChg>
        <pc:picChg chg="add mod">
          <ac:chgData name="Martin Geiger (Psychology)" userId="8f06b308-1267-4aba-9ebb-7f4bffdc13c4" providerId="ADAL" clId="{3D61A168-DC21-43D1-98C4-FCEA6CFBE8DE}" dt="2023-12-15T12:34:45.210" v="3115" actId="1076"/>
          <ac:picMkLst>
            <pc:docMk/>
            <pc:sldMk cId="595085884" sldId="277"/>
            <ac:picMk id="2052" creationId="{6A718E47-DA75-B781-3C39-216269E6975B}"/>
          </ac:picMkLst>
        </pc:picChg>
      </pc:sldChg>
      <pc:sldChg chg="del">
        <pc:chgData name="Martin Geiger (Psychology)" userId="8f06b308-1267-4aba-9ebb-7f4bffdc13c4" providerId="ADAL" clId="{3D61A168-DC21-43D1-98C4-FCEA6CFBE8DE}" dt="2023-12-12T11:30:54.807" v="168" actId="47"/>
        <pc:sldMkLst>
          <pc:docMk/>
          <pc:sldMk cId="2381235449" sldId="278"/>
        </pc:sldMkLst>
      </pc:sldChg>
      <pc:sldChg chg="del">
        <pc:chgData name="Martin Geiger (Psychology)" userId="8f06b308-1267-4aba-9ebb-7f4bffdc13c4" providerId="ADAL" clId="{3D61A168-DC21-43D1-98C4-FCEA6CFBE8DE}" dt="2023-12-12T11:30:20.472" v="157" actId="47"/>
        <pc:sldMkLst>
          <pc:docMk/>
          <pc:sldMk cId="535271316" sldId="279"/>
        </pc:sldMkLst>
      </pc:sldChg>
      <pc:sldChg chg="del">
        <pc:chgData name="Martin Geiger (Psychology)" userId="8f06b308-1267-4aba-9ebb-7f4bffdc13c4" providerId="ADAL" clId="{3D61A168-DC21-43D1-98C4-FCEA6CFBE8DE}" dt="2023-12-12T11:30:58.900" v="169" actId="47"/>
        <pc:sldMkLst>
          <pc:docMk/>
          <pc:sldMk cId="3917541026" sldId="280"/>
        </pc:sldMkLst>
      </pc:sldChg>
      <pc:sldChg chg="del">
        <pc:chgData name="Martin Geiger (Psychology)" userId="8f06b308-1267-4aba-9ebb-7f4bffdc13c4" providerId="ADAL" clId="{3D61A168-DC21-43D1-98C4-FCEA6CFBE8DE}" dt="2023-12-12T11:30:27.720" v="158" actId="47"/>
        <pc:sldMkLst>
          <pc:docMk/>
          <pc:sldMk cId="1029054415" sldId="281"/>
        </pc:sldMkLst>
      </pc:sldChg>
      <pc:sldChg chg="del">
        <pc:chgData name="Martin Geiger (Psychology)" userId="8f06b308-1267-4aba-9ebb-7f4bffdc13c4" providerId="ADAL" clId="{3D61A168-DC21-43D1-98C4-FCEA6CFBE8DE}" dt="2023-12-12T11:30:59.138" v="170" actId="47"/>
        <pc:sldMkLst>
          <pc:docMk/>
          <pc:sldMk cId="2905845965" sldId="282"/>
        </pc:sldMkLst>
      </pc:sldChg>
      <pc:sldChg chg="del">
        <pc:chgData name="Martin Geiger (Psychology)" userId="8f06b308-1267-4aba-9ebb-7f4bffdc13c4" providerId="ADAL" clId="{3D61A168-DC21-43D1-98C4-FCEA6CFBE8DE}" dt="2023-12-12T11:30:28.926" v="159" actId="47"/>
        <pc:sldMkLst>
          <pc:docMk/>
          <pc:sldMk cId="3798003072" sldId="283"/>
        </pc:sldMkLst>
      </pc:sldChg>
      <pc:sldChg chg="addSp delSp modSp add del mod">
        <pc:chgData name="Martin Geiger (Psychology)" userId="8f06b308-1267-4aba-9ebb-7f4bffdc13c4" providerId="ADAL" clId="{3D61A168-DC21-43D1-98C4-FCEA6CFBE8DE}" dt="2023-12-15T12:36:32.561" v="3133" actId="47"/>
        <pc:sldMkLst>
          <pc:docMk/>
          <pc:sldMk cId="646396010" sldId="284"/>
        </pc:sldMkLst>
        <pc:spChg chg="add del">
          <ac:chgData name="Martin Geiger (Psychology)" userId="8f06b308-1267-4aba-9ebb-7f4bffdc13c4" providerId="ADAL" clId="{3D61A168-DC21-43D1-98C4-FCEA6CFBE8DE}" dt="2023-12-13T17:17:27.761" v="949"/>
          <ac:spMkLst>
            <pc:docMk/>
            <pc:sldMk cId="646396010" sldId="284"/>
            <ac:spMk id="2" creationId="{7261EE22-DF72-AC65-4BAC-7EB0D02861E0}"/>
          </ac:spMkLst>
        </pc:spChg>
        <pc:spChg chg="add del">
          <ac:chgData name="Martin Geiger (Psychology)" userId="8f06b308-1267-4aba-9ebb-7f4bffdc13c4" providerId="ADAL" clId="{3D61A168-DC21-43D1-98C4-FCEA6CFBE8DE}" dt="2023-12-13T17:17:26.177" v="947"/>
          <ac:spMkLst>
            <pc:docMk/>
            <pc:sldMk cId="646396010" sldId="284"/>
            <ac:spMk id="3" creationId="{2BDADA0D-A26B-4AD5-C5DB-BAD86EA0E93D}"/>
          </ac:spMkLst>
        </pc:spChg>
        <pc:spChg chg="add mod">
          <ac:chgData name="Martin Geiger (Psychology)" userId="8f06b308-1267-4aba-9ebb-7f4bffdc13c4" providerId="ADAL" clId="{3D61A168-DC21-43D1-98C4-FCEA6CFBE8DE}" dt="2023-12-13T17:43:15.358" v="1529" actId="20577"/>
          <ac:spMkLst>
            <pc:docMk/>
            <pc:sldMk cId="646396010" sldId="284"/>
            <ac:spMk id="8" creationId="{32A0A354-AEC5-2DE1-560D-D6BB222B19E3}"/>
          </ac:spMkLst>
        </pc:spChg>
        <pc:spChg chg="add mod">
          <ac:chgData name="Martin Geiger (Psychology)" userId="8f06b308-1267-4aba-9ebb-7f4bffdc13c4" providerId="ADAL" clId="{3D61A168-DC21-43D1-98C4-FCEA6CFBE8DE}" dt="2023-12-13T18:04:11.357" v="1763" actId="5793"/>
          <ac:spMkLst>
            <pc:docMk/>
            <pc:sldMk cId="646396010" sldId="284"/>
            <ac:spMk id="9" creationId="{FCE0E47F-8A7D-07AB-F573-F6C95EEC441D}"/>
          </ac:spMkLst>
        </pc:spChg>
        <pc:spChg chg="add del mod">
          <ac:chgData name="Martin Geiger (Psychology)" userId="8f06b308-1267-4aba-9ebb-7f4bffdc13c4" providerId="ADAL" clId="{3D61A168-DC21-43D1-98C4-FCEA6CFBE8DE}" dt="2023-12-13T17:40:42.444" v="1468" actId="478"/>
          <ac:spMkLst>
            <pc:docMk/>
            <pc:sldMk cId="646396010" sldId="284"/>
            <ac:spMk id="11" creationId="{EB98B176-CFD8-DD7F-913D-C9E4C45ED4D5}"/>
          </ac:spMkLst>
        </pc:spChg>
        <pc:graphicFrameChg chg="add del mod">
          <ac:chgData name="Martin Geiger (Psychology)" userId="8f06b308-1267-4aba-9ebb-7f4bffdc13c4" providerId="ADAL" clId="{3D61A168-DC21-43D1-98C4-FCEA6CFBE8DE}" dt="2023-12-13T17:39:36.561" v="1461"/>
          <ac:graphicFrameMkLst>
            <pc:docMk/>
            <pc:sldMk cId="646396010" sldId="284"/>
            <ac:graphicFrameMk id="10" creationId="{67781764-DEE0-38E7-3268-73C15B3C382B}"/>
          </ac:graphicFrameMkLst>
        </pc:graphicFrameChg>
        <pc:picChg chg="add del">
          <ac:chgData name="Martin Geiger (Psychology)" userId="8f06b308-1267-4aba-9ebb-7f4bffdc13c4" providerId="ADAL" clId="{3D61A168-DC21-43D1-98C4-FCEA6CFBE8DE}" dt="2023-12-13T17:17:26.014" v="946"/>
          <ac:picMkLst>
            <pc:docMk/>
            <pc:sldMk cId="646396010" sldId="284"/>
            <ac:picMk id="4" creationId="{8FF6CC75-95F1-C212-7CDB-D5E4EB0BB957}"/>
          </ac:picMkLst>
        </pc:picChg>
        <pc:picChg chg="add del mod">
          <ac:chgData name="Martin Geiger (Psychology)" userId="8f06b308-1267-4aba-9ebb-7f4bffdc13c4" providerId="ADAL" clId="{3D61A168-DC21-43D1-98C4-FCEA6CFBE8DE}" dt="2023-12-13T17:36:52.782" v="1396" actId="478"/>
          <ac:picMkLst>
            <pc:docMk/>
            <pc:sldMk cId="646396010" sldId="284"/>
            <ac:picMk id="5" creationId="{CC4F8235-6CA9-EBFE-B499-B9BA32F15E75}"/>
          </ac:picMkLst>
        </pc:picChg>
        <pc:picChg chg="add del mod">
          <ac:chgData name="Martin Geiger (Psychology)" userId="8f06b308-1267-4aba-9ebb-7f4bffdc13c4" providerId="ADAL" clId="{3D61A168-DC21-43D1-98C4-FCEA6CFBE8DE}" dt="2023-12-13T17:38:18.952" v="1420" actId="478"/>
          <ac:picMkLst>
            <pc:docMk/>
            <pc:sldMk cId="646396010" sldId="284"/>
            <ac:picMk id="7" creationId="{95791ADC-DA40-2C9D-F091-9E732770C525}"/>
          </ac:picMkLst>
        </pc:picChg>
        <pc:picChg chg="add mod modCrop">
          <ac:chgData name="Martin Geiger (Psychology)" userId="8f06b308-1267-4aba-9ebb-7f4bffdc13c4" providerId="ADAL" clId="{3D61A168-DC21-43D1-98C4-FCEA6CFBE8DE}" dt="2023-12-13T17:44:27.844" v="1602" actId="1076"/>
          <ac:picMkLst>
            <pc:docMk/>
            <pc:sldMk cId="646396010" sldId="284"/>
            <ac:picMk id="12" creationId="{CBF3ED6B-36F2-D63F-9144-CA1B6B7E0BB2}"/>
          </ac:picMkLst>
        </pc:picChg>
        <pc:picChg chg="add del mod">
          <ac:chgData name="Martin Geiger (Psychology)" userId="8f06b308-1267-4aba-9ebb-7f4bffdc13c4" providerId="ADAL" clId="{3D61A168-DC21-43D1-98C4-FCEA6CFBE8DE}" dt="2023-12-13T17:32:38.824" v="1351" actId="478"/>
          <ac:picMkLst>
            <pc:docMk/>
            <pc:sldMk cId="646396010" sldId="284"/>
            <ac:picMk id="4098" creationId="{E9DCCD83-FBD9-B66F-2567-03A533F806D2}"/>
          </ac:picMkLst>
        </pc:picChg>
        <pc:picChg chg="add del mod">
          <ac:chgData name="Martin Geiger (Psychology)" userId="8f06b308-1267-4aba-9ebb-7f4bffdc13c4" providerId="ADAL" clId="{3D61A168-DC21-43D1-98C4-FCEA6CFBE8DE}" dt="2023-12-13T17:40:26.140" v="1462" actId="478"/>
          <ac:picMkLst>
            <pc:docMk/>
            <pc:sldMk cId="646396010" sldId="284"/>
            <ac:picMk id="4104" creationId="{1C25CC8A-9FD6-69E0-FBFE-0B2695494DD9}"/>
          </ac:picMkLst>
        </pc:picChg>
        <pc:picChg chg="add del mod">
          <ac:chgData name="Martin Geiger (Psychology)" userId="8f06b308-1267-4aba-9ebb-7f4bffdc13c4" providerId="ADAL" clId="{3D61A168-DC21-43D1-98C4-FCEA6CFBE8DE}" dt="2023-12-13T17:41:11.026" v="1476" actId="478"/>
          <ac:picMkLst>
            <pc:docMk/>
            <pc:sldMk cId="646396010" sldId="284"/>
            <ac:picMk id="4106" creationId="{095F6672-06E2-32E2-6EA8-1FF75932CF2F}"/>
          </ac:picMkLst>
        </pc:picChg>
        <pc:picChg chg="add del mod">
          <ac:chgData name="Martin Geiger (Psychology)" userId="8f06b308-1267-4aba-9ebb-7f4bffdc13c4" providerId="ADAL" clId="{3D61A168-DC21-43D1-98C4-FCEA6CFBE8DE}" dt="2023-12-13T17:21:37.461" v="974"/>
          <ac:picMkLst>
            <pc:docMk/>
            <pc:sldMk cId="646396010" sldId="284"/>
            <ac:picMk id="4108" creationId="{80D73E9A-0B1A-9443-2848-1CBADBBAE640}"/>
          </ac:picMkLst>
        </pc:picChg>
        <pc:picChg chg="add del mod">
          <ac:chgData name="Martin Geiger (Psychology)" userId="8f06b308-1267-4aba-9ebb-7f4bffdc13c4" providerId="ADAL" clId="{3D61A168-DC21-43D1-98C4-FCEA6CFBE8DE}" dt="2023-12-13T17:41:21.583" v="1479" actId="478"/>
          <ac:picMkLst>
            <pc:docMk/>
            <pc:sldMk cId="646396010" sldId="284"/>
            <ac:picMk id="4110" creationId="{E95239C9-D72C-BBB7-8C97-35B45EA0D9BE}"/>
          </ac:picMkLst>
        </pc:picChg>
        <pc:picChg chg="add del mod">
          <ac:chgData name="Martin Geiger (Psychology)" userId="8f06b308-1267-4aba-9ebb-7f4bffdc13c4" providerId="ADAL" clId="{3D61A168-DC21-43D1-98C4-FCEA6CFBE8DE}" dt="2023-12-13T17:42:23.147" v="1484" actId="478"/>
          <ac:picMkLst>
            <pc:docMk/>
            <pc:sldMk cId="646396010" sldId="284"/>
            <ac:picMk id="4112" creationId="{C2B65502-297B-E0C5-A6BD-EB09051C376E}"/>
          </ac:picMkLst>
        </pc:picChg>
        <pc:picChg chg="add del mod">
          <ac:chgData name="Martin Geiger (Psychology)" userId="8f06b308-1267-4aba-9ebb-7f4bffdc13c4" providerId="ADAL" clId="{3D61A168-DC21-43D1-98C4-FCEA6CFBE8DE}" dt="2023-12-13T17:28:44.814" v="1310"/>
          <ac:picMkLst>
            <pc:docMk/>
            <pc:sldMk cId="646396010" sldId="284"/>
            <ac:picMk id="4114" creationId="{BB48AD97-2F64-141D-EB9D-A67E3D03312C}"/>
          </ac:picMkLst>
        </pc:picChg>
        <pc:picChg chg="add del mod">
          <ac:chgData name="Martin Geiger (Psychology)" userId="8f06b308-1267-4aba-9ebb-7f4bffdc13c4" providerId="ADAL" clId="{3D61A168-DC21-43D1-98C4-FCEA6CFBE8DE}" dt="2023-12-13T17:42:34.237" v="1489" actId="478"/>
          <ac:picMkLst>
            <pc:docMk/>
            <pc:sldMk cId="646396010" sldId="284"/>
            <ac:picMk id="4116" creationId="{8CD22F55-4D0C-F5A5-D30E-7F2125CDB8C1}"/>
          </ac:picMkLst>
        </pc:picChg>
        <pc:picChg chg="add del mod">
          <ac:chgData name="Martin Geiger (Psychology)" userId="8f06b308-1267-4aba-9ebb-7f4bffdc13c4" providerId="ADAL" clId="{3D61A168-DC21-43D1-98C4-FCEA6CFBE8DE}" dt="2023-12-13T17:48:15.697" v="1606" actId="478"/>
          <ac:picMkLst>
            <pc:docMk/>
            <pc:sldMk cId="646396010" sldId="284"/>
            <ac:picMk id="4118" creationId="{34190906-C7AD-8E28-D61F-637FCDCA6CAD}"/>
          </ac:picMkLst>
        </pc:picChg>
        <pc:picChg chg="add mod">
          <ac:chgData name="Martin Geiger (Psychology)" userId="8f06b308-1267-4aba-9ebb-7f4bffdc13c4" providerId="ADAL" clId="{3D61A168-DC21-43D1-98C4-FCEA6CFBE8DE}" dt="2023-12-13T17:43:01.410" v="1500" actId="1076"/>
          <ac:picMkLst>
            <pc:docMk/>
            <pc:sldMk cId="646396010" sldId="284"/>
            <ac:picMk id="4120" creationId="{0ACEA715-5076-1407-32D3-0646CEEA8EC1}"/>
          </ac:picMkLst>
        </pc:picChg>
        <pc:picChg chg="add del mod">
          <ac:chgData name="Martin Geiger (Psychology)" userId="8f06b308-1267-4aba-9ebb-7f4bffdc13c4" providerId="ADAL" clId="{3D61A168-DC21-43D1-98C4-FCEA6CFBE8DE}" dt="2023-12-13T17:50:06.962" v="1618" actId="478"/>
          <ac:picMkLst>
            <pc:docMk/>
            <pc:sldMk cId="646396010" sldId="284"/>
            <ac:picMk id="4122" creationId="{E1A89A16-145C-3873-8129-D15DB8A03B73}"/>
          </ac:picMkLst>
        </pc:picChg>
        <pc:picChg chg="add del">
          <ac:chgData name="Martin Geiger (Psychology)" userId="8f06b308-1267-4aba-9ebb-7f4bffdc13c4" providerId="ADAL" clId="{3D61A168-DC21-43D1-98C4-FCEA6CFBE8DE}" dt="2023-12-13T17:39:15.447" v="1459"/>
          <ac:picMkLst>
            <pc:docMk/>
            <pc:sldMk cId="646396010" sldId="284"/>
            <ac:picMk id="4124" creationId="{ECAC2CD2-FA05-4F7F-9EE9-B336A73A46B3}"/>
          </ac:picMkLst>
        </pc:picChg>
        <pc:picChg chg="add del mod">
          <ac:chgData name="Martin Geiger (Psychology)" userId="8f06b308-1267-4aba-9ebb-7f4bffdc13c4" providerId="ADAL" clId="{3D61A168-DC21-43D1-98C4-FCEA6CFBE8DE}" dt="2023-12-13T17:40:29.647" v="1465" actId="478"/>
          <ac:picMkLst>
            <pc:docMk/>
            <pc:sldMk cId="646396010" sldId="284"/>
            <ac:picMk id="4126" creationId="{E01F9ECB-E462-77B8-C639-F75471D5FEBA}"/>
          </ac:picMkLst>
        </pc:picChg>
        <pc:picChg chg="add mod">
          <ac:chgData name="Martin Geiger (Psychology)" userId="8f06b308-1267-4aba-9ebb-7f4bffdc13c4" providerId="ADAL" clId="{3D61A168-DC21-43D1-98C4-FCEA6CFBE8DE}" dt="2023-12-13T17:44:27.844" v="1602" actId="1076"/>
          <ac:picMkLst>
            <pc:docMk/>
            <pc:sldMk cId="646396010" sldId="284"/>
            <ac:picMk id="4130" creationId="{6E1EEE7F-C1A2-0B4C-9B31-3A0E7219BB74}"/>
          </ac:picMkLst>
        </pc:picChg>
        <pc:picChg chg="add mod">
          <ac:chgData name="Martin Geiger (Psychology)" userId="8f06b308-1267-4aba-9ebb-7f4bffdc13c4" providerId="ADAL" clId="{3D61A168-DC21-43D1-98C4-FCEA6CFBE8DE}" dt="2023-12-13T17:44:27.844" v="1602" actId="1076"/>
          <ac:picMkLst>
            <pc:docMk/>
            <pc:sldMk cId="646396010" sldId="284"/>
            <ac:picMk id="4132" creationId="{1C9D2255-8FAB-54DA-60CB-E575BFFAB792}"/>
          </ac:picMkLst>
        </pc:picChg>
        <pc:picChg chg="add del mod">
          <ac:chgData name="Martin Geiger (Psychology)" userId="8f06b308-1267-4aba-9ebb-7f4bffdc13c4" providerId="ADAL" clId="{3D61A168-DC21-43D1-98C4-FCEA6CFBE8DE}" dt="2023-12-13T17:48:35.429" v="1610" actId="478"/>
          <ac:picMkLst>
            <pc:docMk/>
            <pc:sldMk cId="646396010" sldId="284"/>
            <ac:picMk id="4134" creationId="{6BF7A41C-EA17-0AC4-9F2B-86A8E65202C5}"/>
          </ac:picMkLst>
        </pc:picChg>
        <pc:picChg chg="add mod">
          <ac:chgData name="Martin Geiger (Psychology)" userId="8f06b308-1267-4aba-9ebb-7f4bffdc13c4" providerId="ADAL" clId="{3D61A168-DC21-43D1-98C4-FCEA6CFBE8DE}" dt="2023-12-13T17:48:58.099" v="1617" actId="1076"/>
          <ac:picMkLst>
            <pc:docMk/>
            <pc:sldMk cId="646396010" sldId="284"/>
            <ac:picMk id="4136" creationId="{2D972C45-ADED-6E4D-99BB-6C1C1D972924}"/>
          </ac:picMkLst>
        </pc:picChg>
        <pc:picChg chg="add mod">
          <ac:chgData name="Martin Geiger (Psychology)" userId="8f06b308-1267-4aba-9ebb-7f4bffdc13c4" providerId="ADAL" clId="{3D61A168-DC21-43D1-98C4-FCEA6CFBE8DE}" dt="2023-12-13T17:50:19.853" v="1624" actId="1076"/>
          <ac:picMkLst>
            <pc:docMk/>
            <pc:sldMk cId="646396010" sldId="284"/>
            <ac:picMk id="4138" creationId="{A0FDCF20-A34F-6A91-D33E-A2AC0E0F1921}"/>
          </ac:picMkLst>
        </pc:picChg>
      </pc:sldChg>
      <pc:sldChg chg="del">
        <pc:chgData name="Martin Geiger (Psychology)" userId="8f06b308-1267-4aba-9ebb-7f4bffdc13c4" providerId="ADAL" clId="{3D61A168-DC21-43D1-98C4-FCEA6CFBE8DE}" dt="2023-12-12T11:31:00.018" v="171" actId="47"/>
        <pc:sldMkLst>
          <pc:docMk/>
          <pc:sldMk cId="3978595704" sldId="285"/>
        </pc:sldMkLst>
      </pc:sldChg>
      <pc:sldChg chg="del">
        <pc:chgData name="Martin Geiger (Psychology)" userId="8f06b308-1267-4aba-9ebb-7f4bffdc13c4" providerId="ADAL" clId="{3D61A168-DC21-43D1-98C4-FCEA6CFBE8DE}" dt="2023-12-12T12:06:47.677" v="190" actId="47"/>
        <pc:sldMkLst>
          <pc:docMk/>
          <pc:sldMk cId="3317346467" sldId="286"/>
        </pc:sldMkLst>
      </pc:sldChg>
      <pc:sldChg chg="addSp delSp modSp mod modClrScheme chgLayout">
        <pc:chgData name="Martin Geiger (Psychology)" userId="8f06b308-1267-4aba-9ebb-7f4bffdc13c4" providerId="ADAL" clId="{3D61A168-DC21-43D1-98C4-FCEA6CFBE8DE}" dt="2023-12-18T08:44:11.258" v="3246" actId="20577"/>
        <pc:sldMkLst>
          <pc:docMk/>
          <pc:sldMk cId="446490418" sldId="287"/>
        </pc:sldMkLst>
        <pc:spChg chg="del">
          <ac:chgData name="Martin Geiger (Psychology)" userId="8f06b308-1267-4aba-9ebb-7f4bffdc13c4" providerId="ADAL" clId="{3D61A168-DC21-43D1-98C4-FCEA6CFBE8DE}" dt="2023-12-13T15:08:11.986" v="338" actId="26606"/>
          <ac:spMkLst>
            <pc:docMk/>
            <pc:sldMk cId="446490418" sldId="287"/>
            <ac:spMk id="2" creationId="{C597A616-0A91-5A9A-E32F-15F441DB3784}"/>
          </ac:spMkLst>
        </pc:spChg>
        <pc:spChg chg="add del mod">
          <ac:chgData name="Martin Geiger (Psychology)" userId="8f06b308-1267-4aba-9ebb-7f4bffdc13c4" providerId="ADAL" clId="{3D61A168-DC21-43D1-98C4-FCEA6CFBE8DE}" dt="2023-12-15T12:16:34.392" v="2803" actId="478"/>
          <ac:spMkLst>
            <pc:docMk/>
            <pc:sldMk cId="446490418" sldId="287"/>
            <ac:spMk id="3" creationId="{47BF3DDC-2713-75F3-2E7E-9DE129C15248}"/>
          </ac:spMkLst>
        </pc:spChg>
        <pc:spChg chg="del">
          <ac:chgData name="Martin Geiger (Psychology)" userId="8f06b308-1267-4aba-9ebb-7f4bffdc13c4" providerId="ADAL" clId="{3D61A168-DC21-43D1-98C4-FCEA6CFBE8DE}" dt="2023-12-13T15:08:11.986" v="338" actId="26606"/>
          <ac:spMkLst>
            <pc:docMk/>
            <pc:sldMk cId="446490418" sldId="287"/>
            <ac:spMk id="3" creationId="{6314F977-DAAD-FF47-3FD5-579190CEB9B4}"/>
          </ac:spMkLst>
        </pc:spChg>
        <pc:spChg chg="del">
          <ac:chgData name="Martin Geiger (Psychology)" userId="8f06b308-1267-4aba-9ebb-7f4bffdc13c4" providerId="ADAL" clId="{3D61A168-DC21-43D1-98C4-FCEA6CFBE8DE}" dt="2023-12-13T15:08:11.986" v="338" actId="26606"/>
          <ac:spMkLst>
            <pc:docMk/>
            <pc:sldMk cId="446490418" sldId="287"/>
            <ac:spMk id="4" creationId="{CD853982-0337-16AA-70AB-D400E890CC41}"/>
          </ac:spMkLst>
        </pc:spChg>
        <pc:spChg chg="add del">
          <ac:chgData name="Martin Geiger (Psychology)" userId="8f06b308-1267-4aba-9ebb-7f4bffdc13c4" providerId="ADAL" clId="{3D61A168-DC21-43D1-98C4-FCEA6CFBE8DE}" dt="2023-12-13T15:07:32.664" v="329" actId="931"/>
          <ac:spMkLst>
            <pc:docMk/>
            <pc:sldMk cId="446490418" sldId="287"/>
            <ac:spMk id="5" creationId="{91DF2E97-03BD-FB7B-125F-9BBF2AFBFEE5}"/>
          </ac:spMkLst>
        </pc:spChg>
        <pc:spChg chg="add mod">
          <ac:chgData name="Martin Geiger (Psychology)" userId="8f06b308-1267-4aba-9ebb-7f4bffdc13c4" providerId="ADAL" clId="{3D61A168-DC21-43D1-98C4-FCEA6CFBE8DE}" dt="2023-12-14T10:54:31.487" v="2224" actId="20577"/>
          <ac:spMkLst>
            <pc:docMk/>
            <pc:sldMk cId="446490418" sldId="287"/>
            <ac:spMk id="14" creationId="{3D31EC31-EEE5-7320-8F0F-9769224608A6}"/>
          </ac:spMkLst>
        </pc:spChg>
        <pc:spChg chg="add mod">
          <ac:chgData name="Martin Geiger (Psychology)" userId="8f06b308-1267-4aba-9ebb-7f4bffdc13c4" providerId="ADAL" clId="{3D61A168-DC21-43D1-98C4-FCEA6CFBE8DE}" dt="2023-12-18T08:44:11.258" v="3246" actId="20577"/>
          <ac:spMkLst>
            <pc:docMk/>
            <pc:sldMk cId="446490418" sldId="287"/>
            <ac:spMk id="16" creationId="{F8320ED0-EDD0-8D61-3ED7-DE897CD94C1C}"/>
          </ac:spMkLst>
        </pc:spChg>
        <pc:picChg chg="add mod">
          <ac:chgData name="Martin Geiger (Psychology)" userId="8f06b308-1267-4aba-9ebb-7f4bffdc13c4" providerId="ADAL" clId="{3D61A168-DC21-43D1-98C4-FCEA6CFBE8DE}" dt="2023-12-15T12:16:38.584" v="2806" actId="14100"/>
          <ac:picMkLst>
            <pc:docMk/>
            <pc:sldMk cId="446490418" sldId="287"/>
            <ac:picMk id="4" creationId="{9F8B3534-5B10-0432-3FB6-B45188BE0E9E}"/>
          </ac:picMkLst>
        </pc:picChg>
        <pc:picChg chg="add del mod">
          <ac:chgData name="Martin Geiger (Psychology)" userId="8f06b308-1267-4aba-9ebb-7f4bffdc13c4" providerId="ADAL" clId="{3D61A168-DC21-43D1-98C4-FCEA6CFBE8DE}" dt="2023-12-13T15:07:24.350" v="328" actId="931"/>
          <ac:picMkLst>
            <pc:docMk/>
            <pc:sldMk cId="446490418" sldId="287"/>
            <ac:picMk id="7" creationId="{64724D24-EC6F-A683-0667-02D5D4A26158}"/>
          </ac:picMkLst>
        </pc:picChg>
        <pc:picChg chg="add del mod modCrop">
          <ac:chgData name="Martin Geiger (Psychology)" userId="8f06b308-1267-4aba-9ebb-7f4bffdc13c4" providerId="ADAL" clId="{3D61A168-DC21-43D1-98C4-FCEA6CFBE8DE}" dt="2023-12-15T12:16:22.968" v="2802" actId="478"/>
          <ac:picMkLst>
            <pc:docMk/>
            <pc:sldMk cId="446490418" sldId="287"/>
            <ac:picMk id="9" creationId="{9310F1D6-C5A1-01BA-4A1C-04E18BAB8B9D}"/>
          </ac:picMkLst>
        </pc:picChg>
        <pc:picChg chg="add mod modCrop">
          <ac:chgData name="Martin Geiger (Psychology)" userId="8f06b308-1267-4aba-9ebb-7f4bffdc13c4" providerId="ADAL" clId="{3D61A168-DC21-43D1-98C4-FCEA6CFBE8DE}" dt="2023-12-15T12:16:47.007" v="2809" actId="14100"/>
          <ac:picMkLst>
            <pc:docMk/>
            <pc:sldMk cId="446490418" sldId="287"/>
            <ac:picMk id="10" creationId="{2EAF1941-DEF7-C39D-FF65-53F64B8BD9EC}"/>
          </ac:picMkLst>
        </pc:picChg>
        <pc:picChg chg="add del mod ord">
          <ac:chgData name="Martin Geiger (Psychology)" userId="8f06b308-1267-4aba-9ebb-7f4bffdc13c4" providerId="ADAL" clId="{3D61A168-DC21-43D1-98C4-FCEA6CFBE8DE}" dt="2023-12-13T15:09:38.490" v="360"/>
          <ac:picMkLst>
            <pc:docMk/>
            <pc:sldMk cId="446490418" sldId="287"/>
            <ac:picMk id="11" creationId="{7EBADACD-04AD-6397-4FC9-3639DE4F4AFE}"/>
          </ac:picMkLst>
        </pc:picChg>
        <pc:picChg chg="add mod">
          <ac:chgData name="Martin Geiger (Psychology)" userId="8f06b308-1267-4aba-9ebb-7f4bffdc13c4" providerId="ADAL" clId="{3D61A168-DC21-43D1-98C4-FCEA6CFBE8DE}" dt="2023-12-15T12:16:42.785" v="2807" actId="14100"/>
          <ac:picMkLst>
            <pc:docMk/>
            <pc:sldMk cId="446490418" sldId="287"/>
            <ac:picMk id="13" creationId="{86F8E504-E59C-556E-8886-91360A5EE10B}"/>
          </ac:picMkLst>
        </pc:picChg>
      </pc:sldChg>
      <pc:sldChg chg="del">
        <pc:chgData name="Martin Geiger (Psychology)" userId="8f06b308-1267-4aba-9ebb-7f4bffdc13c4" providerId="ADAL" clId="{3D61A168-DC21-43D1-98C4-FCEA6CFBE8DE}" dt="2023-12-13T16:46:41.189" v="839" actId="47"/>
        <pc:sldMkLst>
          <pc:docMk/>
          <pc:sldMk cId="2603237601" sldId="288"/>
        </pc:sldMkLst>
      </pc:sldChg>
      <pc:sldChg chg="del">
        <pc:chgData name="Martin Geiger (Psychology)" userId="8f06b308-1267-4aba-9ebb-7f4bffdc13c4" providerId="ADAL" clId="{3D61A168-DC21-43D1-98C4-FCEA6CFBE8DE}" dt="2023-12-13T16:46:40.054" v="838" actId="47"/>
        <pc:sldMkLst>
          <pc:docMk/>
          <pc:sldMk cId="374649810" sldId="289"/>
        </pc:sldMkLst>
      </pc:sldChg>
      <pc:sldChg chg="modSp del mod">
        <pc:chgData name="Martin Geiger (Psychology)" userId="8f06b308-1267-4aba-9ebb-7f4bffdc13c4" providerId="ADAL" clId="{3D61A168-DC21-43D1-98C4-FCEA6CFBE8DE}" dt="2023-12-13T17:53:54.079" v="1629" actId="47"/>
        <pc:sldMkLst>
          <pc:docMk/>
          <pc:sldMk cId="1073469019" sldId="290"/>
        </pc:sldMkLst>
        <pc:spChg chg="mod">
          <ac:chgData name="Martin Geiger (Psychology)" userId="8f06b308-1267-4aba-9ebb-7f4bffdc13c4" providerId="ADAL" clId="{3D61A168-DC21-43D1-98C4-FCEA6CFBE8DE}" dt="2023-12-13T17:45:39.707" v="1605" actId="20577"/>
          <ac:spMkLst>
            <pc:docMk/>
            <pc:sldMk cId="1073469019" sldId="290"/>
            <ac:spMk id="6" creationId="{CDC33EBC-F209-63EB-7921-88D652D530A9}"/>
          </ac:spMkLst>
        </pc:spChg>
      </pc:sldChg>
      <pc:sldChg chg="modSp mod ord">
        <pc:chgData name="Martin Geiger (Psychology)" userId="8f06b308-1267-4aba-9ebb-7f4bffdc13c4" providerId="ADAL" clId="{3D61A168-DC21-43D1-98C4-FCEA6CFBE8DE}" dt="2023-12-15T11:52:27.690" v="2526" actId="20577"/>
        <pc:sldMkLst>
          <pc:docMk/>
          <pc:sldMk cId="3202664400" sldId="291"/>
        </pc:sldMkLst>
        <pc:spChg chg="mod">
          <ac:chgData name="Martin Geiger (Psychology)" userId="8f06b308-1267-4aba-9ebb-7f4bffdc13c4" providerId="ADAL" clId="{3D61A168-DC21-43D1-98C4-FCEA6CFBE8DE}" dt="2023-12-15T11:52:27.690" v="2526" actId="20577"/>
          <ac:spMkLst>
            <pc:docMk/>
            <pc:sldMk cId="3202664400" sldId="291"/>
            <ac:spMk id="9" creationId="{78CB1B90-93AC-9834-A1AF-47CE435B0156}"/>
          </ac:spMkLst>
        </pc:spChg>
      </pc:sldChg>
      <pc:sldChg chg="modSp add mod ord">
        <pc:chgData name="Martin Geiger (Psychology)" userId="8f06b308-1267-4aba-9ebb-7f4bffdc13c4" providerId="ADAL" clId="{3D61A168-DC21-43D1-98C4-FCEA6CFBE8DE}" dt="2023-12-13T18:13:44.340" v="1992"/>
        <pc:sldMkLst>
          <pc:docMk/>
          <pc:sldMk cId="1569668197" sldId="292"/>
        </pc:sldMkLst>
        <pc:spChg chg="mod">
          <ac:chgData name="Martin Geiger (Psychology)" userId="8f06b308-1267-4aba-9ebb-7f4bffdc13c4" providerId="ADAL" clId="{3D61A168-DC21-43D1-98C4-FCEA6CFBE8DE}" dt="2023-12-11T12:45:06.095" v="6" actId="20577"/>
          <ac:spMkLst>
            <pc:docMk/>
            <pc:sldMk cId="1569668197" sldId="292"/>
            <ac:spMk id="2" creationId="{0C8795CB-0388-7D1B-D7F7-AABF60F61C9D}"/>
          </ac:spMkLst>
        </pc:spChg>
        <pc:spChg chg="mod">
          <ac:chgData name="Martin Geiger (Psychology)" userId="8f06b308-1267-4aba-9ebb-7f4bffdc13c4" providerId="ADAL" clId="{3D61A168-DC21-43D1-98C4-FCEA6CFBE8DE}" dt="2023-12-13T18:06:32.152" v="1786" actId="5793"/>
          <ac:spMkLst>
            <pc:docMk/>
            <pc:sldMk cId="1569668197" sldId="292"/>
            <ac:spMk id="9" creationId="{78CB1B90-93AC-9834-A1AF-47CE435B0156}"/>
          </ac:spMkLst>
        </pc:spChg>
      </pc:sldChg>
      <pc:sldChg chg="addSp delSp modSp add del mod ord modClrScheme chgLayout">
        <pc:chgData name="Martin Geiger (Psychology)" userId="8f06b308-1267-4aba-9ebb-7f4bffdc13c4" providerId="ADAL" clId="{3D61A168-DC21-43D1-98C4-FCEA6CFBE8DE}" dt="2023-12-13T17:30:33.390" v="1348" actId="47"/>
        <pc:sldMkLst>
          <pc:docMk/>
          <pc:sldMk cId="990306926" sldId="293"/>
        </pc:sldMkLst>
        <pc:spChg chg="del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" creationId="{934EF4B8-1938-BC76-332B-EF6776FAF6F7}"/>
          </ac:spMkLst>
        </pc:spChg>
        <pc:spChg chg="del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3" creationId="{A1683C9A-9607-7BCF-3030-368C0F7456C9}"/>
          </ac:spMkLst>
        </pc:spChg>
        <pc:spChg chg="add del mod">
          <ac:chgData name="Martin Geiger (Psychology)" userId="8f06b308-1267-4aba-9ebb-7f4bffdc13c4" providerId="ADAL" clId="{3D61A168-DC21-43D1-98C4-FCEA6CFBE8DE}" dt="2023-12-12T09:34:10.575" v="119" actId="931"/>
          <ac:spMkLst>
            <pc:docMk/>
            <pc:sldMk cId="990306926" sldId="293"/>
            <ac:spMk id="5" creationId="{6206EF5F-FD95-2555-37AF-25A2A0108CFA}"/>
          </ac:spMkLst>
        </pc:spChg>
        <pc:spChg chg="add del mod">
          <ac:chgData name="Martin Geiger (Psychology)" userId="8f06b308-1267-4aba-9ebb-7f4bffdc13c4" providerId="ADAL" clId="{3D61A168-DC21-43D1-98C4-FCEA6CFBE8DE}" dt="2023-12-13T14:54:18.877" v="226" actId="931"/>
          <ac:spMkLst>
            <pc:docMk/>
            <pc:sldMk cId="990306926" sldId="293"/>
            <ac:spMk id="5" creationId="{7D52FE02-4EB0-18E5-A0EB-27B30475D658}"/>
          </ac:spMkLst>
        </pc:spChg>
        <pc:spChg chg="add del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18" creationId="{67B725BF-9451-8818-C7A3-4660C2CEEF95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19" creationId="{A72A49B2-6C54-CCB7-71C4-19EED04A3821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0" creationId="{8F4ACB98-1456-0983-AE9F-C7C85E83BA27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1" creationId="{24618CF4-804C-6A4B-2CEB-C3ADCA3AB6A0}"/>
          </ac:spMkLst>
        </pc:spChg>
        <pc:spChg chg="add del mod ord">
          <ac:chgData name="Martin Geiger (Psychology)" userId="8f06b308-1267-4aba-9ebb-7f4bffdc13c4" providerId="ADAL" clId="{3D61A168-DC21-43D1-98C4-FCEA6CFBE8DE}" dt="2023-12-13T17:23:48.920" v="1090"/>
          <ac:spMkLst>
            <pc:docMk/>
            <pc:sldMk cId="990306926" sldId="293"/>
            <ac:spMk id="22" creationId="{AFE994E4-86EC-BEE9-8F40-BB87C9719617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3" creationId="{96DB9E90-2C84-F63C-074F-34DF76EC5087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4" creationId="{C62E916B-97D3-7EED-5E24-60C3E49FCD82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5" creationId="{D698C79E-D5A4-7C3F-8A73-C8319F8C68CB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6" creationId="{1C15B310-02E7-AC52-6C80-0909C3083BE5}"/>
          </ac:spMkLst>
        </pc:spChg>
        <pc:spChg chg="add del mod ord">
          <ac:chgData name="Martin Geiger (Psychology)" userId="8f06b308-1267-4aba-9ebb-7f4bffdc13c4" providerId="ADAL" clId="{3D61A168-DC21-43D1-98C4-FCEA6CFBE8DE}" dt="2023-12-13T17:23:54.168" v="1091"/>
          <ac:spMkLst>
            <pc:docMk/>
            <pc:sldMk cId="990306926" sldId="293"/>
            <ac:spMk id="27" creationId="{0ABE23EE-C705-7518-E365-8CE8696CB056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8" creationId="{CBEEF02F-1C66-599D-2574-E50CA186B913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9" creationId="{53EE0299-DC65-DCA6-AEF6-60038AA7975F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30" creationId="{1957AE35-6D91-A41E-4F8D-782E19466079}"/>
          </ac:spMkLst>
        </pc:spChg>
        <pc:picChg chg="del">
          <ac:chgData name="Martin Geiger (Psychology)" userId="8f06b308-1267-4aba-9ebb-7f4bffdc13c4" providerId="ADAL" clId="{3D61A168-DC21-43D1-98C4-FCEA6CFBE8DE}" dt="2023-12-12T09:34:07.624" v="118" actId="478"/>
          <ac:picMkLst>
            <pc:docMk/>
            <pc:sldMk cId="990306926" sldId="293"/>
            <ac:picMk id="6" creationId="{23C7B0F2-B87C-2200-6AED-22E6975D0B2F}"/>
          </ac:picMkLst>
        </pc:picChg>
        <pc:picChg chg="add del mod modCrop">
          <ac:chgData name="Martin Geiger (Psychology)" userId="8f06b308-1267-4aba-9ebb-7f4bffdc13c4" providerId="ADAL" clId="{3D61A168-DC21-43D1-98C4-FCEA6CFBE8DE}" dt="2023-12-13T15:01:43.681" v="274" actId="21"/>
          <ac:picMkLst>
            <pc:docMk/>
            <pc:sldMk cId="990306926" sldId="293"/>
            <ac:picMk id="7" creationId="{E3A9FA8B-07E7-2782-7C7A-E7B9728F28E8}"/>
          </ac:picMkLst>
        </pc:picChg>
        <pc:picChg chg="add del mod modCrop">
          <ac:chgData name="Martin Geiger (Psychology)" userId="8f06b308-1267-4aba-9ebb-7f4bffdc13c4" providerId="ADAL" clId="{3D61A168-DC21-43D1-98C4-FCEA6CFBE8DE}" dt="2023-12-13T14:40:06.141" v="203" actId="478"/>
          <ac:picMkLst>
            <pc:docMk/>
            <pc:sldMk cId="990306926" sldId="293"/>
            <ac:picMk id="8" creationId="{6FA92793-2511-B1BB-9437-27BE116A6D7E}"/>
          </ac:picMkLst>
        </pc:picChg>
        <pc:picChg chg="add del mod modCrop">
          <ac:chgData name="Martin Geiger (Psychology)" userId="8f06b308-1267-4aba-9ebb-7f4bffdc13c4" providerId="ADAL" clId="{3D61A168-DC21-43D1-98C4-FCEA6CFBE8DE}" dt="2023-12-13T14:40:05.492" v="202" actId="478"/>
          <ac:picMkLst>
            <pc:docMk/>
            <pc:sldMk cId="990306926" sldId="293"/>
            <ac:picMk id="9" creationId="{742F488C-BE97-FCB4-F5BF-3C1405B6507B}"/>
          </ac:picMkLst>
        </pc:picChg>
        <pc:picChg chg="add del mod">
          <ac:chgData name="Martin Geiger (Psychology)" userId="8f06b308-1267-4aba-9ebb-7f4bffdc13c4" providerId="ADAL" clId="{3D61A168-DC21-43D1-98C4-FCEA6CFBE8DE}" dt="2023-12-12T09:35:26.315" v="138" actId="478"/>
          <ac:picMkLst>
            <pc:docMk/>
            <pc:sldMk cId="990306926" sldId="293"/>
            <ac:picMk id="10" creationId="{1BF34A83-8ABB-3158-FC68-52306BD16CD3}"/>
          </ac:picMkLst>
        </pc:picChg>
        <pc:picChg chg="add del">
          <ac:chgData name="Martin Geiger (Psychology)" userId="8f06b308-1267-4aba-9ebb-7f4bffdc13c4" providerId="ADAL" clId="{3D61A168-DC21-43D1-98C4-FCEA6CFBE8DE}" dt="2023-12-13T14:56:58.952" v="241" actId="22"/>
          <ac:picMkLst>
            <pc:docMk/>
            <pc:sldMk cId="990306926" sldId="293"/>
            <ac:picMk id="11" creationId="{B19A10F4-83F3-42E8-91D1-379F06D99B21}"/>
          </ac:picMkLst>
        </pc:picChg>
        <pc:picChg chg="add del mod modCrop">
          <ac:chgData name="Martin Geiger (Psychology)" userId="8f06b308-1267-4aba-9ebb-7f4bffdc13c4" providerId="ADAL" clId="{3D61A168-DC21-43D1-98C4-FCEA6CFBE8DE}" dt="2023-12-13T14:40:05.138" v="201" actId="478"/>
          <ac:picMkLst>
            <pc:docMk/>
            <pc:sldMk cId="990306926" sldId="293"/>
            <ac:picMk id="12" creationId="{6FED1A96-8AC6-9DCA-E216-4EB61E04441E}"/>
          </ac:picMkLst>
        </pc:picChg>
        <pc:picChg chg="add del mod">
          <ac:chgData name="Martin Geiger (Psychology)" userId="8f06b308-1267-4aba-9ebb-7f4bffdc13c4" providerId="ADAL" clId="{3D61A168-DC21-43D1-98C4-FCEA6CFBE8DE}" dt="2023-12-13T15:01:43.681" v="274" actId="21"/>
          <ac:picMkLst>
            <pc:docMk/>
            <pc:sldMk cId="990306926" sldId="293"/>
            <ac:picMk id="14" creationId="{DB82E85B-1645-5B20-0D5B-36D4C85EB47D}"/>
          </ac:picMkLst>
        </pc:picChg>
        <pc:picChg chg="add del mod">
          <ac:chgData name="Martin Geiger (Psychology)" userId="8f06b308-1267-4aba-9ebb-7f4bffdc13c4" providerId="ADAL" clId="{3D61A168-DC21-43D1-98C4-FCEA6CFBE8DE}" dt="2023-12-13T15:01:43.681" v="274" actId="21"/>
          <ac:picMkLst>
            <pc:docMk/>
            <pc:sldMk cId="990306926" sldId="293"/>
            <ac:picMk id="16" creationId="{FFAF2FC4-21CC-C847-5EF8-6C6FCE1B1C78}"/>
          </ac:picMkLst>
        </pc:picChg>
        <pc:picChg chg="add mod">
          <ac:chgData name="Martin Geiger (Psychology)" userId="8f06b308-1267-4aba-9ebb-7f4bffdc13c4" providerId="ADAL" clId="{3D61A168-DC21-43D1-98C4-FCEA6CFBE8DE}" dt="2023-12-13T17:23:48.920" v="1090"/>
          <ac:picMkLst>
            <pc:docMk/>
            <pc:sldMk cId="990306926" sldId="293"/>
            <ac:picMk id="31" creationId="{055C8E3A-F9CB-D56C-7A03-DAAD09A386FF}"/>
          </ac:picMkLst>
        </pc:picChg>
        <pc:picChg chg="add mod">
          <ac:chgData name="Martin Geiger (Psychology)" userId="8f06b308-1267-4aba-9ebb-7f4bffdc13c4" providerId="ADAL" clId="{3D61A168-DC21-43D1-98C4-FCEA6CFBE8DE}" dt="2023-12-13T17:23:54.168" v="1091"/>
          <ac:picMkLst>
            <pc:docMk/>
            <pc:sldMk cId="990306926" sldId="293"/>
            <ac:picMk id="32" creationId="{9CBFD103-3817-4CF1-6581-733AD4B25BA6}"/>
          </ac:picMkLst>
        </pc:picChg>
      </pc:sldChg>
      <pc:sldChg chg="add del">
        <pc:chgData name="Martin Geiger (Psychology)" userId="8f06b308-1267-4aba-9ebb-7f4bffdc13c4" providerId="ADAL" clId="{3D61A168-DC21-43D1-98C4-FCEA6CFBE8DE}" dt="2023-12-12T09:34:01.624" v="116"/>
        <pc:sldMkLst>
          <pc:docMk/>
          <pc:sldMk cId="1961526008" sldId="293"/>
        </pc:sldMkLst>
      </pc:sldChg>
      <pc:sldChg chg="addSp modSp add del mod">
        <pc:chgData name="Martin Geiger (Psychology)" userId="8f06b308-1267-4aba-9ebb-7f4bffdc13c4" providerId="ADAL" clId="{3D61A168-DC21-43D1-98C4-FCEA6CFBE8DE}" dt="2023-12-15T12:29:09.444" v="2960" actId="47"/>
        <pc:sldMkLst>
          <pc:docMk/>
          <pc:sldMk cId="3624420564" sldId="294"/>
        </pc:sldMkLst>
        <pc:spChg chg="add mod">
          <ac:chgData name="Martin Geiger (Psychology)" userId="8f06b308-1267-4aba-9ebb-7f4bffdc13c4" providerId="ADAL" clId="{3D61A168-DC21-43D1-98C4-FCEA6CFBE8DE}" dt="2023-12-12T11:36:32.862" v="189" actId="1076"/>
          <ac:spMkLst>
            <pc:docMk/>
            <pc:sldMk cId="3624420564" sldId="294"/>
            <ac:spMk id="4" creationId="{12D68CF1-C73A-3AEA-8648-B9D6E055EFF7}"/>
          </ac:spMkLst>
        </pc:spChg>
        <pc:picChg chg="add mod">
          <ac:chgData name="Martin Geiger (Psychology)" userId="8f06b308-1267-4aba-9ebb-7f4bffdc13c4" providerId="ADAL" clId="{3D61A168-DC21-43D1-98C4-FCEA6CFBE8DE}" dt="2023-12-12T11:36:02.843" v="179" actId="1076"/>
          <ac:picMkLst>
            <pc:docMk/>
            <pc:sldMk cId="3624420564" sldId="294"/>
            <ac:picMk id="3" creationId="{DBBF430F-1E6B-7F04-1E8D-6D416C37AC13}"/>
          </ac:picMkLst>
        </pc:picChg>
      </pc:sldChg>
      <pc:sldChg chg="addSp delSp modSp add del mod ord">
        <pc:chgData name="Martin Geiger (Psychology)" userId="8f06b308-1267-4aba-9ebb-7f4bffdc13c4" providerId="ADAL" clId="{3D61A168-DC21-43D1-98C4-FCEA6CFBE8DE}" dt="2023-12-15T12:31:13.154" v="3016" actId="47"/>
        <pc:sldMkLst>
          <pc:docMk/>
          <pc:sldMk cId="1797276880" sldId="295"/>
        </pc:sldMkLst>
        <pc:spChg chg="add mod">
          <ac:chgData name="Martin Geiger (Psychology)" userId="8f06b308-1267-4aba-9ebb-7f4bffdc13c4" providerId="ADAL" clId="{3D61A168-DC21-43D1-98C4-FCEA6CFBE8DE}" dt="2023-12-13T16:53:45.828" v="931"/>
          <ac:spMkLst>
            <pc:docMk/>
            <pc:sldMk cId="1797276880" sldId="295"/>
            <ac:spMk id="2" creationId="{FB54A78D-465C-127C-08B8-213C66BA6499}"/>
          </ac:spMkLst>
        </pc:spChg>
        <pc:spChg chg="del">
          <ac:chgData name="Martin Geiger (Psychology)" userId="8f06b308-1267-4aba-9ebb-7f4bffdc13c4" providerId="ADAL" clId="{3D61A168-DC21-43D1-98C4-FCEA6CFBE8DE}" dt="2023-12-13T16:53:32.435" v="925" actId="478"/>
          <ac:spMkLst>
            <pc:docMk/>
            <pc:sldMk cId="1797276880" sldId="295"/>
            <ac:spMk id="5" creationId="{06BA2105-D716-666D-488F-3796EF501B00}"/>
          </ac:spMkLst>
        </pc:spChg>
        <pc:spChg chg="del">
          <ac:chgData name="Martin Geiger (Psychology)" userId="8f06b308-1267-4aba-9ebb-7f4bffdc13c4" providerId="ADAL" clId="{3D61A168-DC21-43D1-98C4-FCEA6CFBE8DE}" dt="2023-12-13T16:53:33.476" v="926" actId="478"/>
          <ac:spMkLst>
            <pc:docMk/>
            <pc:sldMk cId="1797276880" sldId="295"/>
            <ac:spMk id="6" creationId="{C16A6CAD-CDDC-E816-5112-0E8D3DAA82AD}"/>
          </ac:spMkLst>
        </pc:spChg>
        <pc:spChg chg="del">
          <ac:chgData name="Martin Geiger (Psychology)" userId="8f06b308-1267-4aba-9ebb-7f4bffdc13c4" providerId="ADAL" clId="{3D61A168-DC21-43D1-98C4-FCEA6CFBE8DE}" dt="2023-12-13T16:53:35.266" v="927" actId="478"/>
          <ac:spMkLst>
            <pc:docMk/>
            <pc:sldMk cId="1797276880" sldId="295"/>
            <ac:spMk id="7" creationId="{56D91CF9-5580-8A2D-2619-3F2C0EC27E27}"/>
          </ac:spMkLst>
        </pc:spChg>
        <pc:picChg chg="del">
          <ac:chgData name="Martin Geiger (Psychology)" userId="8f06b308-1267-4aba-9ebb-7f4bffdc13c4" providerId="ADAL" clId="{3D61A168-DC21-43D1-98C4-FCEA6CFBE8DE}" dt="2023-12-12T18:25:52.155" v="193" actId="478"/>
          <ac:picMkLst>
            <pc:docMk/>
            <pc:sldMk cId="1797276880" sldId="295"/>
            <ac:picMk id="3" creationId="{0F3B00F2-2EE7-F2A3-7FB5-660928649022}"/>
          </ac:picMkLst>
        </pc:picChg>
        <pc:picChg chg="add mod">
          <ac:chgData name="Martin Geiger (Psychology)" userId="8f06b308-1267-4aba-9ebb-7f4bffdc13c4" providerId="ADAL" clId="{3D61A168-DC21-43D1-98C4-FCEA6CFBE8DE}" dt="2023-12-13T16:53:56.330" v="933" actId="1076"/>
          <ac:picMkLst>
            <pc:docMk/>
            <pc:sldMk cId="1797276880" sldId="295"/>
            <ac:picMk id="4" creationId="{739CCA21-0A03-9C76-00BA-6688D3261EC6}"/>
          </ac:picMkLst>
        </pc:picChg>
      </pc:sldChg>
      <pc:sldChg chg="addSp delSp modSp add del mod">
        <pc:chgData name="Martin Geiger (Psychology)" userId="8f06b308-1267-4aba-9ebb-7f4bffdc13c4" providerId="ADAL" clId="{3D61A168-DC21-43D1-98C4-FCEA6CFBE8DE}" dt="2023-12-13T15:28:07.485" v="689" actId="47"/>
        <pc:sldMkLst>
          <pc:docMk/>
          <pc:sldMk cId="2158504378" sldId="296"/>
        </pc:sldMkLst>
        <pc:spChg chg="mod">
          <ac:chgData name="Martin Geiger (Psychology)" userId="8f06b308-1267-4aba-9ebb-7f4bffdc13c4" providerId="ADAL" clId="{3D61A168-DC21-43D1-98C4-FCEA6CFBE8DE}" dt="2023-12-13T15:05:42.755" v="321" actId="1076"/>
          <ac:spMkLst>
            <pc:docMk/>
            <pc:sldMk cId="2158504378" sldId="296"/>
            <ac:spMk id="2" creationId="{934EF4B8-1938-BC76-332B-EF6776FAF6F7}"/>
          </ac:spMkLst>
        </pc:spChg>
        <pc:spChg chg="add del mod">
          <ac:chgData name="Martin Geiger (Psychology)" userId="8f06b308-1267-4aba-9ebb-7f4bffdc13c4" providerId="ADAL" clId="{3D61A168-DC21-43D1-98C4-FCEA6CFBE8DE}" dt="2023-12-13T14:51:03.311" v="205" actId="931"/>
          <ac:spMkLst>
            <pc:docMk/>
            <pc:sldMk cId="2158504378" sldId="296"/>
            <ac:spMk id="5" creationId="{2CBA4267-DCC1-66F0-883B-4E3E73A35AFA}"/>
          </ac:spMkLst>
        </pc:spChg>
        <pc:picChg chg="add mod modCrop">
          <ac:chgData name="Martin Geiger (Psychology)" userId="8f06b308-1267-4aba-9ebb-7f4bffdc13c4" providerId="ADAL" clId="{3D61A168-DC21-43D1-98C4-FCEA6CFBE8DE}" dt="2023-12-13T14:51:18.875" v="211" actId="18131"/>
          <ac:picMkLst>
            <pc:docMk/>
            <pc:sldMk cId="2158504378" sldId="296"/>
            <ac:picMk id="7" creationId="{9FBBBC17-B54D-834B-1DCA-619E4CC84181}"/>
          </ac:picMkLst>
        </pc:picChg>
        <pc:picChg chg="del">
          <ac:chgData name="Martin Geiger (Psychology)" userId="8f06b308-1267-4aba-9ebb-7f4bffdc13c4" providerId="ADAL" clId="{3D61A168-DC21-43D1-98C4-FCEA6CFBE8DE}" dt="2023-12-13T14:40:03.602" v="200" actId="478"/>
          <ac:picMkLst>
            <pc:docMk/>
            <pc:sldMk cId="2158504378" sldId="296"/>
            <ac:picMk id="8" creationId="{6FA92793-2511-B1BB-9437-27BE116A6D7E}"/>
          </ac:picMkLst>
        </pc:picChg>
        <pc:picChg chg="del">
          <ac:chgData name="Martin Geiger (Psychology)" userId="8f06b308-1267-4aba-9ebb-7f4bffdc13c4" providerId="ADAL" clId="{3D61A168-DC21-43D1-98C4-FCEA6CFBE8DE}" dt="2023-12-13T14:40:02.545" v="198" actId="478"/>
          <ac:picMkLst>
            <pc:docMk/>
            <pc:sldMk cId="2158504378" sldId="296"/>
            <ac:picMk id="9" creationId="{742F488C-BE97-FCB4-F5BF-3C1405B6507B}"/>
          </ac:picMkLst>
        </pc:picChg>
        <pc:picChg chg="add mod">
          <ac:chgData name="Martin Geiger (Psychology)" userId="8f06b308-1267-4aba-9ebb-7f4bffdc13c4" providerId="ADAL" clId="{3D61A168-DC21-43D1-98C4-FCEA6CFBE8DE}" dt="2023-12-13T14:51:50.530" v="216" actId="14100"/>
          <ac:picMkLst>
            <pc:docMk/>
            <pc:sldMk cId="2158504378" sldId="296"/>
            <ac:picMk id="11" creationId="{AF996D83-A039-1645-C2BA-1A7DBDEC946B}"/>
          </ac:picMkLst>
        </pc:picChg>
        <pc:picChg chg="del">
          <ac:chgData name="Martin Geiger (Psychology)" userId="8f06b308-1267-4aba-9ebb-7f4bffdc13c4" providerId="ADAL" clId="{3D61A168-DC21-43D1-98C4-FCEA6CFBE8DE}" dt="2023-12-13T14:40:03.170" v="199" actId="478"/>
          <ac:picMkLst>
            <pc:docMk/>
            <pc:sldMk cId="2158504378" sldId="296"/>
            <ac:picMk id="12" creationId="{6FED1A96-8AC6-9DCA-E216-4EB61E04441E}"/>
          </ac:picMkLst>
        </pc:picChg>
        <pc:picChg chg="add mod modCrop">
          <ac:chgData name="Martin Geiger (Psychology)" userId="8f06b308-1267-4aba-9ebb-7f4bffdc13c4" providerId="ADAL" clId="{3D61A168-DC21-43D1-98C4-FCEA6CFBE8DE}" dt="2023-12-13T14:53:05.709" v="225" actId="14100"/>
          <ac:picMkLst>
            <pc:docMk/>
            <pc:sldMk cId="2158504378" sldId="296"/>
            <ac:picMk id="14" creationId="{8E6ECA28-325D-6397-155D-BCDFD8C01533}"/>
          </ac:picMkLst>
        </pc:picChg>
      </pc:sldChg>
      <pc:sldChg chg="addSp delSp modSp add del mod ord">
        <pc:chgData name="Martin Geiger (Psychology)" userId="8f06b308-1267-4aba-9ebb-7f4bffdc13c4" providerId="ADAL" clId="{3D61A168-DC21-43D1-98C4-FCEA6CFBE8DE}" dt="2023-12-13T16:36:55.070" v="837" actId="47"/>
        <pc:sldMkLst>
          <pc:docMk/>
          <pc:sldMk cId="3873343022" sldId="297"/>
        </pc:sldMkLst>
        <pc:spChg chg="add del mod">
          <ac:chgData name="Martin Geiger (Psychology)" userId="8f06b308-1267-4aba-9ebb-7f4bffdc13c4" providerId="ADAL" clId="{3D61A168-DC21-43D1-98C4-FCEA6CFBE8DE}" dt="2023-12-13T15:00:30.495" v="262" actId="478"/>
          <ac:spMkLst>
            <pc:docMk/>
            <pc:sldMk cId="3873343022" sldId="297"/>
            <ac:spMk id="5" creationId="{B10DC284-C405-6D36-B731-BD677824D376}"/>
          </ac:spMkLst>
        </pc:spChg>
        <pc:spChg chg="add mod">
          <ac:chgData name="Martin Geiger (Psychology)" userId="8f06b308-1267-4aba-9ebb-7f4bffdc13c4" providerId="ADAL" clId="{3D61A168-DC21-43D1-98C4-FCEA6CFBE8DE}" dt="2023-12-13T15:01:25.861" v="273" actId="14100"/>
          <ac:spMkLst>
            <pc:docMk/>
            <pc:sldMk cId="3873343022" sldId="297"/>
            <ac:spMk id="6" creationId="{2E981C31-738E-A6FF-8AAD-9EFAFC7AAAD4}"/>
          </ac:spMkLst>
        </pc:spChg>
        <pc:picChg chg="del">
          <ac:chgData name="Martin Geiger (Psychology)" userId="8f06b308-1267-4aba-9ebb-7f4bffdc13c4" providerId="ADAL" clId="{3D61A168-DC21-43D1-98C4-FCEA6CFBE8DE}" dt="2023-12-13T15:00:28.703" v="260" actId="478"/>
          <ac:picMkLst>
            <pc:docMk/>
            <pc:sldMk cId="3873343022" sldId="297"/>
            <ac:picMk id="7" creationId="{9FBBBC17-B54D-834B-1DCA-619E4CC84181}"/>
          </ac:picMkLst>
        </pc:picChg>
        <pc:picChg chg="add del mod">
          <ac:chgData name="Martin Geiger (Psychology)" userId="8f06b308-1267-4aba-9ebb-7f4bffdc13c4" providerId="ADAL" clId="{3D61A168-DC21-43D1-98C4-FCEA6CFBE8DE}" dt="2023-12-13T15:02:33.423" v="283" actId="478"/>
          <ac:picMkLst>
            <pc:docMk/>
            <pc:sldMk cId="3873343022" sldId="297"/>
            <ac:picMk id="8" creationId="{21BE901B-6751-3991-917C-F1FAA62C80E5}"/>
          </ac:picMkLst>
        </pc:picChg>
        <pc:picChg chg="add mod">
          <ac:chgData name="Martin Geiger (Psychology)" userId="8f06b308-1267-4aba-9ebb-7f4bffdc13c4" providerId="ADAL" clId="{3D61A168-DC21-43D1-98C4-FCEA6CFBE8DE}" dt="2023-12-13T15:02:16.636" v="279" actId="14100"/>
          <ac:picMkLst>
            <pc:docMk/>
            <pc:sldMk cId="3873343022" sldId="297"/>
            <ac:picMk id="9" creationId="{CB195BEE-F0B2-64BD-A54D-31D83B8549A0}"/>
          </ac:picMkLst>
        </pc:picChg>
        <pc:picChg chg="add mod">
          <ac:chgData name="Martin Geiger (Psychology)" userId="8f06b308-1267-4aba-9ebb-7f4bffdc13c4" providerId="ADAL" clId="{3D61A168-DC21-43D1-98C4-FCEA6CFBE8DE}" dt="2023-12-13T15:03:47.068" v="294" actId="1076"/>
          <ac:picMkLst>
            <pc:docMk/>
            <pc:sldMk cId="3873343022" sldId="297"/>
            <ac:picMk id="10" creationId="{0EF96566-B6DB-8E97-C5A8-C8671E32204E}"/>
          </ac:picMkLst>
        </pc:picChg>
        <pc:picChg chg="del">
          <ac:chgData name="Martin Geiger (Psychology)" userId="8f06b308-1267-4aba-9ebb-7f4bffdc13c4" providerId="ADAL" clId="{3D61A168-DC21-43D1-98C4-FCEA6CFBE8DE}" dt="2023-12-13T15:00:32.247" v="263" actId="478"/>
          <ac:picMkLst>
            <pc:docMk/>
            <pc:sldMk cId="3873343022" sldId="297"/>
            <ac:picMk id="11" creationId="{AF996D83-A039-1645-C2BA-1A7DBDEC946B}"/>
          </ac:picMkLst>
        </pc:picChg>
        <pc:picChg chg="add del mod">
          <ac:chgData name="Martin Geiger (Psychology)" userId="8f06b308-1267-4aba-9ebb-7f4bffdc13c4" providerId="ADAL" clId="{3D61A168-DC21-43D1-98C4-FCEA6CFBE8DE}" dt="2023-12-13T15:02:35.798" v="285"/>
          <ac:picMkLst>
            <pc:docMk/>
            <pc:sldMk cId="3873343022" sldId="297"/>
            <ac:picMk id="12" creationId="{A1916D3F-4A57-515D-4696-B343FE59AEF1}"/>
          </ac:picMkLst>
        </pc:picChg>
        <pc:picChg chg="add del mod">
          <ac:chgData name="Martin Geiger (Psychology)" userId="8f06b308-1267-4aba-9ebb-7f4bffdc13c4" providerId="ADAL" clId="{3D61A168-DC21-43D1-98C4-FCEA6CFBE8DE}" dt="2023-12-13T15:02:35.798" v="285"/>
          <ac:picMkLst>
            <pc:docMk/>
            <pc:sldMk cId="3873343022" sldId="297"/>
            <ac:picMk id="13" creationId="{1C082656-13AC-2C81-9338-A8D3DD27AB8D}"/>
          </ac:picMkLst>
        </pc:picChg>
        <pc:picChg chg="del">
          <ac:chgData name="Martin Geiger (Psychology)" userId="8f06b308-1267-4aba-9ebb-7f4bffdc13c4" providerId="ADAL" clId="{3D61A168-DC21-43D1-98C4-FCEA6CFBE8DE}" dt="2023-12-13T15:00:33.132" v="264" actId="478"/>
          <ac:picMkLst>
            <pc:docMk/>
            <pc:sldMk cId="3873343022" sldId="297"/>
            <ac:picMk id="14" creationId="{8E6ECA28-325D-6397-155D-BCDFD8C01533}"/>
          </ac:picMkLst>
        </pc:picChg>
        <pc:picChg chg="add del mod">
          <ac:chgData name="Martin Geiger (Psychology)" userId="8f06b308-1267-4aba-9ebb-7f4bffdc13c4" providerId="ADAL" clId="{3D61A168-DC21-43D1-98C4-FCEA6CFBE8DE}" dt="2023-12-13T15:02:35.798" v="285"/>
          <ac:picMkLst>
            <pc:docMk/>
            <pc:sldMk cId="3873343022" sldId="297"/>
            <ac:picMk id="15" creationId="{5A027051-C094-1FAC-DC5D-4CF965182828}"/>
          </ac:picMkLst>
        </pc:picChg>
        <pc:picChg chg="add mod">
          <ac:chgData name="Martin Geiger (Psychology)" userId="8f06b308-1267-4aba-9ebb-7f4bffdc13c4" providerId="ADAL" clId="{3D61A168-DC21-43D1-98C4-FCEA6CFBE8DE}" dt="2023-12-13T15:03:40.315" v="293" actId="1076"/>
          <ac:picMkLst>
            <pc:docMk/>
            <pc:sldMk cId="3873343022" sldId="297"/>
            <ac:picMk id="1026" creationId="{4944C716-9004-85F2-817F-4C888288D87C}"/>
          </ac:picMkLst>
        </pc:picChg>
      </pc:sldChg>
      <pc:sldChg chg="delSp add del mod ord">
        <pc:chgData name="Martin Geiger (Psychology)" userId="8f06b308-1267-4aba-9ebb-7f4bffdc13c4" providerId="ADAL" clId="{3D61A168-DC21-43D1-98C4-FCEA6CFBE8DE}" dt="2023-12-13T16:36:54.067" v="836" actId="47"/>
        <pc:sldMkLst>
          <pc:docMk/>
          <pc:sldMk cId="272961037" sldId="298"/>
        </pc:sldMkLst>
        <pc:picChg chg="del">
          <ac:chgData name="Martin Geiger (Psychology)" userId="8f06b308-1267-4aba-9ebb-7f4bffdc13c4" providerId="ADAL" clId="{3D61A168-DC21-43D1-98C4-FCEA6CFBE8DE}" dt="2023-12-13T15:03:59.956" v="299" actId="478"/>
          <ac:picMkLst>
            <pc:docMk/>
            <pc:sldMk cId="272961037" sldId="298"/>
            <ac:picMk id="9" creationId="{CB195BEE-F0B2-64BD-A54D-31D83B8549A0}"/>
          </ac:picMkLst>
        </pc:picChg>
        <pc:picChg chg="del">
          <ac:chgData name="Martin Geiger (Psychology)" userId="8f06b308-1267-4aba-9ebb-7f4bffdc13c4" providerId="ADAL" clId="{3D61A168-DC21-43D1-98C4-FCEA6CFBE8DE}" dt="2023-12-13T15:04:00.228" v="300" actId="478"/>
          <ac:picMkLst>
            <pc:docMk/>
            <pc:sldMk cId="272961037" sldId="298"/>
            <ac:picMk id="10" creationId="{0EF96566-B6DB-8E97-C5A8-C8671E32204E}"/>
          </ac:picMkLst>
        </pc:picChg>
        <pc:picChg chg="del">
          <ac:chgData name="Martin Geiger (Psychology)" userId="8f06b308-1267-4aba-9ebb-7f4bffdc13c4" providerId="ADAL" clId="{3D61A168-DC21-43D1-98C4-FCEA6CFBE8DE}" dt="2023-12-13T15:03:59.542" v="298" actId="478"/>
          <ac:picMkLst>
            <pc:docMk/>
            <pc:sldMk cId="272961037" sldId="298"/>
            <ac:picMk id="1026" creationId="{4944C716-9004-85F2-817F-4C888288D87C}"/>
          </ac:picMkLst>
        </pc:picChg>
      </pc:sldChg>
      <pc:sldChg chg="addSp delSp modSp add mod ord">
        <pc:chgData name="Martin Geiger (Psychology)" userId="8f06b308-1267-4aba-9ebb-7f4bffdc13c4" providerId="ADAL" clId="{3D61A168-DC21-43D1-98C4-FCEA6CFBE8DE}" dt="2023-12-18T08:53:28.663" v="3295" actId="478"/>
        <pc:sldMkLst>
          <pc:docMk/>
          <pc:sldMk cId="3050657137" sldId="299"/>
        </pc:sldMkLst>
        <pc:spChg chg="add del mod ord">
          <ac:chgData name="Martin Geiger (Psychology)" userId="8f06b308-1267-4aba-9ebb-7f4bffdc13c4" providerId="ADAL" clId="{3D61A168-DC21-43D1-98C4-FCEA6CFBE8DE}" dt="2023-12-18T08:53:28.663" v="3295" actId="478"/>
          <ac:spMkLst>
            <pc:docMk/>
            <pc:sldMk cId="3050657137" sldId="299"/>
            <ac:spMk id="3" creationId="{30EBF7EE-53AA-E7F3-32FA-FE37383AD3BA}"/>
          </ac:spMkLst>
        </pc:spChg>
        <pc:spChg chg="mod">
          <ac:chgData name="Martin Geiger (Psychology)" userId="8f06b308-1267-4aba-9ebb-7f4bffdc13c4" providerId="ADAL" clId="{3D61A168-DC21-43D1-98C4-FCEA6CFBE8DE}" dt="2023-12-14T11:12:54.463" v="2288" actId="20577"/>
          <ac:spMkLst>
            <pc:docMk/>
            <pc:sldMk cId="3050657137" sldId="299"/>
            <ac:spMk id="14" creationId="{3D31EC31-EEE5-7320-8F0F-9769224608A6}"/>
          </ac:spMkLst>
        </pc:spChg>
        <pc:spChg chg="mod">
          <ac:chgData name="Martin Geiger (Psychology)" userId="8f06b308-1267-4aba-9ebb-7f4bffdc13c4" providerId="ADAL" clId="{3D61A168-DC21-43D1-98C4-FCEA6CFBE8DE}" dt="2023-12-15T12:19:49.899" v="2851" actId="20577"/>
          <ac:spMkLst>
            <pc:docMk/>
            <pc:sldMk cId="3050657137" sldId="299"/>
            <ac:spMk id="16" creationId="{F8320ED0-EDD0-8D61-3ED7-DE897CD94C1C}"/>
          </ac:spMkLst>
        </pc:spChg>
        <pc:picChg chg="add mod">
          <ac:chgData name="Martin Geiger (Psychology)" userId="8f06b308-1267-4aba-9ebb-7f4bffdc13c4" providerId="ADAL" clId="{3D61A168-DC21-43D1-98C4-FCEA6CFBE8DE}" dt="2023-12-15T12:24:45.794" v="2950" actId="1076"/>
          <ac:picMkLst>
            <pc:docMk/>
            <pc:sldMk cId="3050657137" sldId="299"/>
            <ac:picMk id="4" creationId="{A9B55186-529B-733F-75E3-C74805D24255}"/>
          </ac:picMkLst>
        </pc:picChg>
        <pc:picChg chg="add del mod">
          <ac:chgData name="Martin Geiger (Psychology)" userId="8f06b308-1267-4aba-9ebb-7f4bffdc13c4" providerId="ADAL" clId="{3D61A168-DC21-43D1-98C4-FCEA6CFBE8DE}" dt="2023-12-15T12:23:41.765" v="2929" actId="21"/>
          <ac:picMkLst>
            <pc:docMk/>
            <pc:sldMk cId="3050657137" sldId="299"/>
            <ac:picMk id="5" creationId="{4B039199-F486-5BD9-E4C6-C179595E671B}"/>
          </ac:picMkLst>
        </pc:picChg>
        <pc:picChg chg="add mod">
          <ac:chgData name="Martin Geiger (Psychology)" userId="8f06b308-1267-4aba-9ebb-7f4bffdc13c4" providerId="ADAL" clId="{3D61A168-DC21-43D1-98C4-FCEA6CFBE8DE}" dt="2023-12-15T12:24:42.225" v="2949" actId="1076"/>
          <ac:picMkLst>
            <pc:docMk/>
            <pc:sldMk cId="3050657137" sldId="299"/>
            <ac:picMk id="6" creationId="{DFD9781B-36AC-8ACF-6C2B-C44C4E1611D8}"/>
          </ac:picMkLst>
        </pc:picChg>
        <pc:picChg chg="del">
          <ac:chgData name="Martin Geiger (Psychology)" userId="8f06b308-1267-4aba-9ebb-7f4bffdc13c4" providerId="ADAL" clId="{3D61A168-DC21-43D1-98C4-FCEA6CFBE8DE}" dt="2023-12-13T15:28:24.738" v="693" actId="478"/>
          <ac:picMkLst>
            <pc:docMk/>
            <pc:sldMk cId="3050657137" sldId="299"/>
            <ac:picMk id="9" creationId="{9310F1D6-C5A1-01BA-4A1C-04E18BAB8B9D}"/>
          </ac:picMkLst>
        </pc:picChg>
        <pc:picChg chg="del">
          <ac:chgData name="Martin Geiger (Psychology)" userId="8f06b308-1267-4aba-9ebb-7f4bffdc13c4" providerId="ADAL" clId="{3D61A168-DC21-43D1-98C4-FCEA6CFBE8DE}" dt="2023-12-13T15:28:32.683" v="698" actId="478"/>
          <ac:picMkLst>
            <pc:docMk/>
            <pc:sldMk cId="3050657137" sldId="299"/>
            <ac:picMk id="10" creationId="{2EAF1941-DEF7-C39D-FF65-53F64B8BD9EC}"/>
          </ac:picMkLst>
        </pc:picChg>
        <pc:picChg chg="del">
          <ac:chgData name="Martin Geiger (Psychology)" userId="8f06b308-1267-4aba-9ebb-7f4bffdc13c4" providerId="ADAL" clId="{3D61A168-DC21-43D1-98C4-FCEA6CFBE8DE}" dt="2023-12-13T15:28:31.916" v="697" actId="478"/>
          <ac:picMkLst>
            <pc:docMk/>
            <pc:sldMk cId="3050657137" sldId="299"/>
            <ac:picMk id="13" creationId="{86F8E504-E59C-556E-8886-91360A5EE10B}"/>
          </ac:picMkLst>
        </pc:picChg>
      </pc:sldChg>
      <pc:sldChg chg="addSp delSp modSp add mod">
        <pc:chgData name="Martin Geiger (Psychology)" userId="8f06b308-1267-4aba-9ebb-7f4bffdc13c4" providerId="ADAL" clId="{3D61A168-DC21-43D1-98C4-FCEA6CFBE8DE}" dt="2023-12-18T08:53:18.833" v="3294" actId="27636"/>
        <pc:sldMkLst>
          <pc:docMk/>
          <pc:sldMk cId="1397005265" sldId="300"/>
        </pc:sldMkLst>
        <pc:spChg chg="add mod">
          <ac:chgData name="Martin Geiger (Psychology)" userId="8f06b308-1267-4aba-9ebb-7f4bffdc13c4" providerId="ADAL" clId="{3D61A168-DC21-43D1-98C4-FCEA6CFBE8DE}" dt="2023-12-18T08:40:23.423" v="3215" actId="404"/>
          <ac:spMkLst>
            <pc:docMk/>
            <pc:sldMk cId="1397005265" sldId="300"/>
            <ac:spMk id="2" creationId="{52A16019-E522-452C-2162-537EA3A6C10F}"/>
          </ac:spMkLst>
        </pc:spChg>
        <pc:spChg chg="del">
          <ac:chgData name="Martin Geiger (Psychology)" userId="8f06b308-1267-4aba-9ebb-7f4bffdc13c4" providerId="ADAL" clId="{3D61A168-DC21-43D1-98C4-FCEA6CFBE8DE}" dt="2023-12-15T12:23:04.827" v="2907" actId="478"/>
          <ac:spMkLst>
            <pc:docMk/>
            <pc:sldMk cId="1397005265" sldId="300"/>
            <ac:spMk id="3" creationId="{30EBF7EE-53AA-E7F3-32FA-FE37383AD3BA}"/>
          </ac:spMkLst>
        </pc:spChg>
        <pc:spChg chg="add mod">
          <ac:chgData name="Martin Geiger (Psychology)" userId="8f06b308-1267-4aba-9ebb-7f4bffdc13c4" providerId="ADAL" clId="{3D61A168-DC21-43D1-98C4-FCEA6CFBE8DE}" dt="2023-12-18T08:53:16.542" v="3292" actId="27636"/>
          <ac:spMkLst>
            <pc:docMk/>
            <pc:sldMk cId="1397005265" sldId="300"/>
            <ac:spMk id="4" creationId="{FEB21CC3-9DF6-0B25-0141-A1E474FEE063}"/>
          </ac:spMkLst>
        </pc:spChg>
        <pc:spChg chg="mod">
          <ac:chgData name="Martin Geiger (Psychology)" userId="8f06b308-1267-4aba-9ebb-7f4bffdc13c4" providerId="ADAL" clId="{3D61A168-DC21-43D1-98C4-FCEA6CFBE8DE}" dt="2023-12-18T08:40:49.518" v="3217" actId="1076"/>
          <ac:spMkLst>
            <pc:docMk/>
            <pc:sldMk cId="1397005265" sldId="300"/>
            <ac:spMk id="14" creationId="{3D31EC31-EEE5-7320-8F0F-9769224608A6}"/>
          </ac:spMkLst>
        </pc:spChg>
        <pc:spChg chg="mod">
          <ac:chgData name="Martin Geiger (Psychology)" userId="8f06b308-1267-4aba-9ebb-7f4bffdc13c4" providerId="ADAL" clId="{3D61A168-DC21-43D1-98C4-FCEA6CFBE8DE}" dt="2023-12-18T08:53:18.833" v="3294" actId="27636"/>
          <ac:spMkLst>
            <pc:docMk/>
            <pc:sldMk cId="1397005265" sldId="300"/>
            <ac:spMk id="16" creationId="{F8320ED0-EDD0-8D61-3ED7-DE897CD94C1C}"/>
          </ac:spMkLst>
        </pc:spChg>
        <pc:picChg chg="del">
          <ac:chgData name="Martin Geiger (Psychology)" userId="8f06b308-1267-4aba-9ebb-7f4bffdc13c4" providerId="ADAL" clId="{3D61A168-DC21-43D1-98C4-FCEA6CFBE8DE}" dt="2023-12-13T16:50:55.022" v="873" actId="478"/>
          <ac:picMkLst>
            <pc:docMk/>
            <pc:sldMk cId="1397005265" sldId="300"/>
            <ac:picMk id="4" creationId="{A9B55186-529B-733F-75E3-C74805D24255}"/>
          </ac:picMkLst>
        </pc:picChg>
        <pc:picChg chg="add mod">
          <ac:chgData name="Martin Geiger (Psychology)" userId="8f06b308-1267-4aba-9ebb-7f4bffdc13c4" providerId="ADAL" clId="{3D61A168-DC21-43D1-98C4-FCEA6CFBE8DE}" dt="2023-12-18T08:40:37.371" v="3216" actId="1076"/>
          <ac:picMkLst>
            <pc:docMk/>
            <pc:sldMk cId="1397005265" sldId="300"/>
            <ac:picMk id="5" creationId="{14F5B932-CA3E-9B11-9D1A-A8A2082397EE}"/>
          </ac:picMkLst>
        </pc:picChg>
        <pc:picChg chg="del">
          <ac:chgData name="Martin Geiger (Psychology)" userId="8f06b308-1267-4aba-9ebb-7f4bffdc13c4" providerId="ADAL" clId="{3D61A168-DC21-43D1-98C4-FCEA6CFBE8DE}" dt="2023-12-13T16:50:55.576" v="874" actId="478"/>
          <ac:picMkLst>
            <pc:docMk/>
            <pc:sldMk cId="1397005265" sldId="300"/>
            <ac:picMk id="5" creationId="{4B039199-F486-5BD9-E4C6-C179595E671B}"/>
          </ac:picMkLst>
        </pc:picChg>
        <pc:picChg chg="del">
          <ac:chgData name="Martin Geiger (Psychology)" userId="8f06b308-1267-4aba-9ebb-7f4bffdc13c4" providerId="ADAL" clId="{3D61A168-DC21-43D1-98C4-FCEA6CFBE8DE}" dt="2023-12-13T16:50:41.503" v="870" actId="478"/>
          <ac:picMkLst>
            <pc:docMk/>
            <pc:sldMk cId="1397005265" sldId="300"/>
            <ac:picMk id="6" creationId="{DFD9781B-36AC-8ACF-6C2B-C44C4E1611D8}"/>
          </ac:picMkLst>
        </pc:picChg>
        <pc:picChg chg="add mod">
          <ac:chgData name="Martin Geiger (Psychology)" userId="8f06b308-1267-4aba-9ebb-7f4bffdc13c4" providerId="ADAL" clId="{3D61A168-DC21-43D1-98C4-FCEA6CFBE8DE}" dt="2023-12-18T08:40:37.371" v="3216" actId="1076"/>
          <ac:picMkLst>
            <pc:docMk/>
            <pc:sldMk cId="1397005265" sldId="300"/>
            <ac:picMk id="2050" creationId="{835E6EF8-CBD3-2E8E-89D8-F5AA47E5F5C7}"/>
          </ac:picMkLst>
        </pc:picChg>
      </pc:sldChg>
      <pc:sldChg chg="addSp delSp modSp add mod ord modClrScheme chgLayout">
        <pc:chgData name="Martin Geiger (Psychology)" userId="8f06b308-1267-4aba-9ebb-7f4bffdc13c4" providerId="ADAL" clId="{3D61A168-DC21-43D1-98C4-FCEA6CFBE8DE}" dt="2023-12-15T10:39:06.567" v="2458" actId="478"/>
        <pc:sldMkLst>
          <pc:docMk/>
          <pc:sldMk cId="2582924740" sldId="301"/>
        </pc:sldMkLst>
        <pc:spChg chg="mod ord">
          <ac:chgData name="Martin Geiger (Psychology)" userId="8f06b308-1267-4aba-9ebb-7f4bffdc13c4" providerId="ADAL" clId="{3D61A168-DC21-43D1-98C4-FCEA6CFBE8DE}" dt="2023-12-13T17:54:38.489" v="1646" actId="700"/>
          <ac:spMkLst>
            <pc:docMk/>
            <pc:sldMk cId="2582924740" sldId="301"/>
            <ac:spMk id="2" creationId="{934EF4B8-1938-BC76-332B-EF6776FAF6F7}"/>
          </ac:spMkLst>
        </pc:spChg>
        <pc:spChg chg="del mod ord">
          <ac:chgData name="Martin Geiger (Psychology)" userId="8f06b308-1267-4aba-9ebb-7f4bffdc13c4" providerId="ADAL" clId="{3D61A168-DC21-43D1-98C4-FCEA6CFBE8DE}" dt="2023-12-13T17:54:38.489" v="1646" actId="700"/>
          <ac:spMkLst>
            <pc:docMk/>
            <pc:sldMk cId="2582924740" sldId="301"/>
            <ac:spMk id="3" creationId="{A1683C9A-9607-7BCF-3030-368C0F7456C9}"/>
          </ac:spMkLst>
        </pc:spChg>
        <pc:spChg chg="add del mod ord">
          <ac:chgData name="Martin Geiger (Psychology)" userId="8f06b308-1267-4aba-9ebb-7f4bffdc13c4" providerId="ADAL" clId="{3D61A168-DC21-43D1-98C4-FCEA6CFBE8DE}" dt="2023-12-15T10:39:04.607" v="2457" actId="478"/>
          <ac:spMkLst>
            <pc:docMk/>
            <pc:sldMk cId="2582924740" sldId="301"/>
            <ac:spMk id="4" creationId="{E93B0F44-23A7-4C85-EC81-56D1F455F02E}"/>
          </ac:spMkLst>
        </pc:spChg>
        <pc:spChg chg="add del mod ord">
          <ac:chgData name="Martin Geiger (Psychology)" userId="8f06b308-1267-4aba-9ebb-7f4bffdc13c4" providerId="ADAL" clId="{3D61A168-DC21-43D1-98C4-FCEA6CFBE8DE}" dt="2023-12-15T10:39:06.567" v="2458" actId="478"/>
          <ac:spMkLst>
            <pc:docMk/>
            <pc:sldMk cId="2582924740" sldId="301"/>
            <ac:spMk id="5" creationId="{6CAAA82A-58A5-F880-4DE2-AB3AA47F143A}"/>
          </ac:spMkLst>
        </pc:spChg>
        <pc:spChg chg="del">
          <ac:chgData name="Martin Geiger (Psychology)" userId="8f06b308-1267-4aba-9ebb-7f4bffdc13c4" providerId="ADAL" clId="{3D61A168-DC21-43D1-98C4-FCEA6CFBE8DE}" dt="2023-12-13T17:54:38.489" v="1646" actId="700"/>
          <ac:spMkLst>
            <pc:docMk/>
            <pc:sldMk cId="2582924740" sldId="301"/>
            <ac:spMk id="18" creationId="{67B725BF-9451-8818-C7A3-4660C2CEEF95}"/>
          </ac:spMkLst>
        </pc:spChg>
      </pc:sldChg>
      <pc:sldChg chg="addSp delSp modSp add del mod ord">
        <pc:chgData name="Martin Geiger (Psychology)" userId="8f06b308-1267-4aba-9ebb-7f4bffdc13c4" providerId="ADAL" clId="{3D61A168-DC21-43D1-98C4-FCEA6CFBE8DE}" dt="2023-12-15T12:36:31.806" v="3132" actId="47"/>
        <pc:sldMkLst>
          <pc:docMk/>
          <pc:sldMk cId="1287534111" sldId="302"/>
        </pc:sldMkLst>
        <pc:spChg chg="mod">
          <ac:chgData name="Martin Geiger (Psychology)" userId="8f06b308-1267-4aba-9ebb-7f4bffdc13c4" providerId="ADAL" clId="{3D61A168-DC21-43D1-98C4-FCEA6CFBE8DE}" dt="2023-12-14T11:43:46.196" v="2349" actId="20577"/>
          <ac:spMkLst>
            <pc:docMk/>
            <pc:sldMk cId="1287534111" sldId="302"/>
            <ac:spMk id="9" creationId="{FCE0E47F-8A7D-07AB-F573-F6C95EEC441D}"/>
          </ac:spMkLst>
        </pc:spChg>
        <pc:picChg chg="add mod">
          <ac:chgData name="Martin Geiger (Psychology)" userId="8f06b308-1267-4aba-9ebb-7f4bffdc13c4" providerId="ADAL" clId="{3D61A168-DC21-43D1-98C4-FCEA6CFBE8DE}" dt="2023-12-14T11:43:28.767" v="2328" actId="14100"/>
          <ac:picMkLst>
            <pc:docMk/>
            <pc:sldMk cId="1287534111" sldId="302"/>
            <ac:picMk id="3" creationId="{C95F8812-6CD0-DFC3-CDCB-11CD05D7FA54}"/>
          </ac:picMkLst>
        </pc:picChg>
        <pc:picChg chg="del">
          <ac:chgData name="Martin Geiger (Psychology)" userId="8f06b308-1267-4aba-9ebb-7f4bffdc13c4" providerId="ADAL" clId="{3D61A168-DC21-43D1-98C4-FCEA6CFBE8DE}" dt="2023-12-13T17:34:21.427" v="1360" actId="478"/>
          <ac:picMkLst>
            <pc:docMk/>
            <pc:sldMk cId="1287534111" sldId="302"/>
            <ac:picMk id="4110" creationId="{E95239C9-D72C-BBB7-8C97-35B45EA0D9BE}"/>
          </ac:picMkLst>
        </pc:picChg>
        <pc:picChg chg="del">
          <ac:chgData name="Martin Geiger (Psychology)" userId="8f06b308-1267-4aba-9ebb-7f4bffdc13c4" providerId="ADAL" clId="{3D61A168-DC21-43D1-98C4-FCEA6CFBE8DE}" dt="2023-12-14T11:42:34.126" v="2320" actId="478"/>
          <ac:picMkLst>
            <pc:docMk/>
            <pc:sldMk cId="1287534111" sldId="302"/>
            <ac:picMk id="4112" creationId="{C2B65502-297B-E0C5-A6BD-EB09051C376E}"/>
          </ac:picMkLst>
        </pc:picChg>
        <pc:picChg chg="add mod">
          <ac:chgData name="Martin Geiger (Psychology)" userId="8f06b308-1267-4aba-9ebb-7f4bffdc13c4" providerId="ADAL" clId="{3D61A168-DC21-43D1-98C4-FCEA6CFBE8DE}" dt="2023-12-13T17:34:34.083" v="1366" actId="1076"/>
          <ac:picMkLst>
            <pc:docMk/>
            <pc:sldMk cId="1287534111" sldId="302"/>
            <ac:picMk id="6146" creationId="{9C66BD18-B0C0-7FE6-6C3C-DB9BAACB89F7}"/>
          </ac:picMkLst>
        </pc:picChg>
        <pc:picChg chg="add del mod">
          <ac:chgData name="Martin Geiger (Psychology)" userId="8f06b308-1267-4aba-9ebb-7f4bffdc13c4" providerId="ADAL" clId="{3D61A168-DC21-43D1-98C4-FCEA6CFBE8DE}" dt="2023-12-14T11:43:21.478" v="2325" actId="478"/>
          <ac:picMkLst>
            <pc:docMk/>
            <pc:sldMk cId="1287534111" sldId="302"/>
            <ac:picMk id="6148" creationId="{60D351C6-BEC0-B8BD-85D1-6ED088715EDB}"/>
          </ac:picMkLst>
        </pc:picChg>
      </pc:sldChg>
      <pc:sldChg chg="modSp add del mod ord">
        <pc:chgData name="Martin Geiger (Psychology)" userId="8f06b308-1267-4aba-9ebb-7f4bffdc13c4" providerId="ADAL" clId="{3D61A168-DC21-43D1-98C4-FCEA6CFBE8DE}" dt="2023-12-18T08:16:24.647" v="3199" actId="47"/>
        <pc:sldMkLst>
          <pc:docMk/>
          <pc:sldMk cId="4167122382" sldId="303"/>
        </pc:sldMkLst>
        <pc:spChg chg="mod">
          <ac:chgData name="Martin Geiger (Psychology)" userId="8f06b308-1267-4aba-9ebb-7f4bffdc13c4" providerId="ADAL" clId="{3D61A168-DC21-43D1-98C4-FCEA6CFBE8DE}" dt="2023-12-15T12:33:23.117" v="3043" actId="14100"/>
          <ac:spMkLst>
            <pc:docMk/>
            <pc:sldMk cId="4167122382" sldId="303"/>
            <ac:spMk id="2" creationId="{934EF4B8-1938-BC76-332B-EF6776FAF6F7}"/>
          </ac:spMkLst>
        </pc:spChg>
        <pc:spChg chg="mod">
          <ac:chgData name="Martin Geiger (Psychology)" userId="8f06b308-1267-4aba-9ebb-7f4bffdc13c4" providerId="ADAL" clId="{3D61A168-DC21-43D1-98C4-FCEA6CFBE8DE}" dt="2023-12-15T12:33:27.216" v="3045" actId="27636"/>
          <ac:spMkLst>
            <pc:docMk/>
            <pc:sldMk cId="4167122382" sldId="303"/>
            <ac:spMk id="4" creationId="{E93B0F44-23A7-4C85-EC81-56D1F455F02E}"/>
          </ac:spMkLst>
        </pc:spChg>
      </pc:sldChg>
      <pc:sldChg chg="modSp add del mod ord">
        <pc:chgData name="Martin Geiger (Psychology)" userId="8f06b308-1267-4aba-9ebb-7f4bffdc13c4" providerId="ADAL" clId="{3D61A168-DC21-43D1-98C4-FCEA6CFBE8DE}" dt="2023-12-13T18:35:24.301" v="2199" actId="47"/>
        <pc:sldMkLst>
          <pc:docMk/>
          <pc:sldMk cId="398329395" sldId="304"/>
        </pc:sldMkLst>
        <pc:spChg chg="mod">
          <ac:chgData name="Martin Geiger (Psychology)" userId="8f06b308-1267-4aba-9ebb-7f4bffdc13c4" providerId="ADAL" clId="{3D61A168-DC21-43D1-98C4-FCEA6CFBE8DE}" dt="2023-12-13T17:55:32.966" v="1718" actId="20577"/>
          <ac:spMkLst>
            <pc:docMk/>
            <pc:sldMk cId="398329395" sldId="304"/>
            <ac:spMk id="2" creationId="{934EF4B8-1938-BC76-332B-EF6776FAF6F7}"/>
          </ac:spMkLst>
        </pc:spChg>
      </pc:sldChg>
      <pc:sldChg chg="addSp delSp modSp add mod ord">
        <pc:chgData name="Martin Geiger (Psychology)" userId="8f06b308-1267-4aba-9ebb-7f4bffdc13c4" providerId="ADAL" clId="{3D61A168-DC21-43D1-98C4-FCEA6CFBE8DE}" dt="2023-12-18T08:24:25.273" v="3213" actId="478"/>
        <pc:sldMkLst>
          <pc:docMk/>
          <pc:sldMk cId="3916069655" sldId="305"/>
        </pc:sldMkLst>
        <pc:spChg chg="mod">
          <ac:chgData name="Martin Geiger (Psychology)" userId="8f06b308-1267-4aba-9ebb-7f4bffdc13c4" providerId="ADAL" clId="{3D61A168-DC21-43D1-98C4-FCEA6CFBE8DE}" dt="2023-12-13T17:55:57.612" v="1754" actId="14100"/>
          <ac:spMkLst>
            <pc:docMk/>
            <pc:sldMk cId="3916069655" sldId="305"/>
            <ac:spMk id="2" creationId="{934EF4B8-1938-BC76-332B-EF6776FAF6F7}"/>
          </ac:spMkLst>
        </pc:spChg>
        <pc:spChg chg="del">
          <ac:chgData name="Martin Geiger (Psychology)" userId="8f06b308-1267-4aba-9ebb-7f4bffdc13c4" providerId="ADAL" clId="{3D61A168-DC21-43D1-98C4-FCEA6CFBE8DE}" dt="2023-12-18T08:24:23.822" v="3212" actId="478"/>
          <ac:spMkLst>
            <pc:docMk/>
            <pc:sldMk cId="3916069655" sldId="305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8T08:24:04.644" v="3211" actId="478"/>
          <ac:spMkLst>
            <pc:docMk/>
            <pc:sldMk cId="3916069655" sldId="305"/>
            <ac:spMk id="5" creationId="{6CAAA82A-58A5-F880-4DE2-AB3AA47F143A}"/>
          </ac:spMkLst>
        </pc:spChg>
        <pc:spChg chg="add del mod">
          <ac:chgData name="Martin Geiger (Psychology)" userId="8f06b308-1267-4aba-9ebb-7f4bffdc13c4" providerId="ADAL" clId="{3D61A168-DC21-43D1-98C4-FCEA6CFBE8DE}" dt="2023-12-18T08:24:25.273" v="3213" actId="478"/>
          <ac:spMkLst>
            <pc:docMk/>
            <pc:sldMk cId="3916069655" sldId="305"/>
            <ac:spMk id="6" creationId="{C1FE3D16-E0B3-810A-5F83-5D5D0FBD1A8E}"/>
          </ac:spMkLst>
        </pc:spChg>
      </pc:sldChg>
      <pc:sldChg chg="add del">
        <pc:chgData name="Martin Geiger (Psychology)" userId="8f06b308-1267-4aba-9ebb-7f4bffdc13c4" providerId="ADAL" clId="{3D61A168-DC21-43D1-98C4-FCEA6CFBE8DE}" dt="2023-12-15T10:29:21.619" v="2391" actId="47"/>
        <pc:sldMkLst>
          <pc:docMk/>
          <pc:sldMk cId="3036798270" sldId="306"/>
        </pc:sldMkLst>
      </pc:sldChg>
      <pc:sldChg chg="modSp add mod ord">
        <pc:chgData name="Martin Geiger (Psychology)" userId="8f06b308-1267-4aba-9ebb-7f4bffdc13c4" providerId="ADAL" clId="{3D61A168-DC21-43D1-98C4-FCEA6CFBE8DE}" dt="2023-12-18T08:17:12.232" v="3201"/>
        <pc:sldMkLst>
          <pc:docMk/>
          <pc:sldMk cId="2236345742" sldId="307"/>
        </pc:sldMkLst>
        <pc:spChg chg="mod">
          <ac:chgData name="Martin Geiger (Psychology)" userId="8f06b308-1267-4aba-9ebb-7f4bffdc13c4" providerId="ADAL" clId="{3D61A168-DC21-43D1-98C4-FCEA6CFBE8DE}" dt="2023-12-13T18:09:58.660" v="1859" actId="20577"/>
          <ac:spMkLst>
            <pc:docMk/>
            <pc:sldMk cId="2236345742" sldId="307"/>
            <ac:spMk id="2" creationId="{0C8795CB-0388-7D1B-D7F7-AABF60F61C9D}"/>
          </ac:spMkLst>
        </pc:spChg>
        <pc:spChg chg="mod">
          <ac:chgData name="Martin Geiger (Psychology)" userId="8f06b308-1267-4aba-9ebb-7f4bffdc13c4" providerId="ADAL" clId="{3D61A168-DC21-43D1-98C4-FCEA6CFBE8DE}" dt="2023-12-13T18:11:17.931" v="1990" actId="20577"/>
          <ac:spMkLst>
            <pc:docMk/>
            <pc:sldMk cId="2236345742" sldId="307"/>
            <ac:spMk id="9" creationId="{78CB1B90-93AC-9834-A1AF-47CE435B0156}"/>
          </ac:spMkLst>
        </pc:spChg>
      </pc:sldChg>
      <pc:sldChg chg="add del">
        <pc:chgData name="Martin Geiger (Psychology)" userId="8f06b308-1267-4aba-9ebb-7f4bffdc13c4" providerId="ADAL" clId="{3D61A168-DC21-43D1-98C4-FCEA6CFBE8DE}" dt="2023-12-13T18:13:50.599" v="1994" actId="47"/>
        <pc:sldMkLst>
          <pc:docMk/>
          <pc:sldMk cId="227731627" sldId="308"/>
        </pc:sldMkLst>
      </pc:sldChg>
      <pc:sldChg chg="delSp modSp add mod ord">
        <pc:chgData name="Martin Geiger (Psychology)" userId="8f06b308-1267-4aba-9ebb-7f4bffdc13c4" providerId="ADAL" clId="{3D61A168-DC21-43D1-98C4-FCEA6CFBE8DE}" dt="2023-12-18T08:15:46.793" v="3194" actId="20577"/>
        <pc:sldMkLst>
          <pc:docMk/>
          <pc:sldMk cId="4013036981" sldId="308"/>
        </pc:sldMkLst>
        <pc:spChg chg="mod">
          <ac:chgData name="Martin Geiger (Psychology)" userId="8f06b308-1267-4aba-9ebb-7f4bffdc13c4" providerId="ADAL" clId="{3D61A168-DC21-43D1-98C4-FCEA6CFBE8DE}" dt="2023-12-18T08:15:46.793" v="3194" actId="20577"/>
          <ac:spMkLst>
            <pc:docMk/>
            <pc:sldMk cId="4013036981" sldId="308"/>
            <ac:spMk id="2" creationId="{934EF4B8-1938-BC76-332B-EF6776FAF6F7}"/>
          </ac:spMkLst>
        </pc:spChg>
        <pc:spChg chg="del">
          <ac:chgData name="Martin Geiger (Psychology)" userId="8f06b308-1267-4aba-9ebb-7f4bffdc13c4" providerId="ADAL" clId="{3D61A168-DC21-43D1-98C4-FCEA6CFBE8DE}" dt="2023-12-15T10:38:57.325" v="2455" actId="478"/>
          <ac:spMkLst>
            <pc:docMk/>
            <pc:sldMk cId="4013036981" sldId="308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5T10:38:58.568" v="2456" actId="478"/>
          <ac:spMkLst>
            <pc:docMk/>
            <pc:sldMk cId="4013036981" sldId="308"/>
            <ac:spMk id="5" creationId="{6CAAA82A-58A5-F880-4DE2-AB3AA47F143A}"/>
          </ac:spMkLst>
        </pc:spChg>
      </pc:sldChg>
      <pc:sldChg chg="modSp add mod ord">
        <pc:chgData name="Martin Geiger (Psychology)" userId="8f06b308-1267-4aba-9ebb-7f4bffdc13c4" providerId="ADAL" clId="{3D61A168-DC21-43D1-98C4-FCEA6CFBE8DE}" dt="2023-12-18T08:15:34.582" v="3193" actId="20577"/>
        <pc:sldMkLst>
          <pc:docMk/>
          <pc:sldMk cId="266117068" sldId="309"/>
        </pc:sldMkLst>
        <pc:spChg chg="mod">
          <ac:chgData name="Martin Geiger (Psychology)" userId="8f06b308-1267-4aba-9ebb-7f4bffdc13c4" providerId="ADAL" clId="{3D61A168-DC21-43D1-98C4-FCEA6CFBE8DE}" dt="2023-12-13T18:14:26.241" v="2032" actId="20577"/>
          <ac:spMkLst>
            <pc:docMk/>
            <pc:sldMk cId="266117068" sldId="309"/>
            <ac:spMk id="2" creationId="{0C8795CB-0388-7D1B-D7F7-AABF60F61C9D}"/>
          </ac:spMkLst>
        </pc:spChg>
        <pc:spChg chg="mod">
          <ac:chgData name="Martin Geiger (Psychology)" userId="8f06b308-1267-4aba-9ebb-7f4bffdc13c4" providerId="ADAL" clId="{3D61A168-DC21-43D1-98C4-FCEA6CFBE8DE}" dt="2023-12-18T08:15:34.582" v="3193" actId="20577"/>
          <ac:spMkLst>
            <pc:docMk/>
            <pc:sldMk cId="266117068" sldId="309"/>
            <ac:spMk id="9" creationId="{78CB1B90-93AC-9834-A1AF-47CE435B0156}"/>
          </ac:spMkLst>
        </pc:spChg>
      </pc:sldChg>
      <pc:sldChg chg="delSp modSp add del mod ord">
        <pc:chgData name="Martin Geiger (Psychology)" userId="8f06b308-1267-4aba-9ebb-7f4bffdc13c4" providerId="ADAL" clId="{3D61A168-DC21-43D1-98C4-FCEA6CFBE8DE}" dt="2023-12-18T08:51:42.436" v="3286" actId="20577"/>
        <pc:sldMkLst>
          <pc:docMk/>
          <pc:sldMk cId="875609351" sldId="310"/>
        </pc:sldMkLst>
        <pc:spChg chg="mod">
          <ac:chgData name="Martin Geiger (Psychology)" userId="8f06b308-1267-4aba-9ebb-7f4bffdc13c4" providerId="ADAL" clId="{3D61A168-DC21-43D1-98C4-FCEA6CFBE8DE}" dt="2023-12-18T08:51:42.436" v="3286" actId="20577"/>
          <ac:spMkLst>
            <pc:docMk/>
            <pc:sldMk cId="875609351" sldId="310"/>
            <ac:spMk id="2" creationId="{934EF4B8-1938-BC76-332B-EF6776FAF6F7}"/>
          </ac:spMkLst>
        </pc:spChg>
        <pc:spChg chg="del mod">
          <ac:chgData name="Martin Geiger (Psychology)" userId="8f06b308-1267-4aba-9ebb-7f4bffdc13c4" providerId="ADAL" clId="{3D61A168-DC21-43D1-98C4-FCEA6CFBE8DE}" dt="2023-12-15T11:48:31.154" v="2466" actId="478"/>
          <ac:spMkLst>
            <pc:docMk/>
            <pc:sldMk cId="875609351" sldId="310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5T11:48:30.020" v="2465" actId="478"/>
          <ac:spMkLst>
            <pc:docMk/>
            <pc:sldMk cId="875609351" sldId="310"/>
            <ac:spMk id="5" creationId="{6CAAA82A-58A5-F880-4DE2-AB3AA47F143A}"/>
          </ac:spMkLst>
        </pc:spChg>
      </pc:sldChg>
      <pc:sldChg chg="delSp modSp add mod ord">
        <pc:chgData name="Martin Geiger (Psychology)" userId="8f06b308-1267-4aba-9ebb-7f4bffdc13c4" providerId="ADAL" clId="{3D61A168-DC21-43D1-98C4-FCEA6CFBE8DE}" dt="2023-12-15T11:48:36.976" v="2478" actId="20577"/>
        <pc:sldMkLst>
          <pc:docMk/>
          <pc:sldMk cId="1137697664" sldId="311"/>
        </pc:sldMkLst>
        <pc:spChg chg="mod">
          <ac:chgData name="Martin Geiger (Psychology)" userId="8f06b308-1267-4aba-9ebb-7f4bffdc13c4" providerId="ADAL" clId="{3D61A168-DC21-43D1-98C4-FCEA6CFBE8DE}" dt="2023-12-15T11:48:36.976" v="2478" actId="20577"/>
          <ac:spMkLst>
            <pc:docMk/>
            <pc:sldMk cId="1137697664" sldId="311"/>
            <ac:spMk id="2" creationId="{934EF4B8-1938-BC76-332B-EF6776FAF6F7}"/>
          </ac:spMkLst>
        </pc:spChg>
        <pc:spChg chg="del">
          <ac:chgData name="Martin Geiger (Psychology)" userId="8f06b308-1267-4aba-9ebb-7f4bffdc13c4" providerId="ADAL" clId="{3D61A168-DC21-43D1-98C4-FCEA6CFBE8DE}" dt="2023-12-15T11:48:33.107" v="2467" actId="478"/>
          <ac:spMkLst>
            <pc:docMk/>
            <pc:sldMk cId="1137697664" sldId="311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5T11:48:33.898" v="2468" actId="478"/>
          <ac:spMkLst>
            <pc:docMk/>
            <pc:sldMk cId="1137697664" sldId="311"/>
            <ac:spMk id="5" creationId="{6CAAA82A-58A5-F880-4DE2-AB3AA47F143A}"/>
          </ac:spMkLst>
        </pc:spChg>
      </pc:sldChg>
      <pc:sldChg chg="addSp delSp modSp add mod">
        <pc:chgData name="Martin Geiger (Psychology)" userId="8f06b308-1267-4aba-9ebb-7f4bffdc13c4" providerId="ADAL" clId="{3D61A168-DC21-43D1-98C4-FCEA6CFBE8DE}" dt="2023-12-15T11:48:45.370" v="2481" actId="478"/>
        <pc:sldMkLst>
          <pc:docMk/>
          <pc:sldMk cId="2217221893" sldId="312"/>
        </pc:sldMkLst>
        <pc:spChg chg="del">
          <ac:chgData name="Martin Geiger (Psychology)" userId="8f06b308-1267-4aba-9ebb-7f4bffdc13c4" providerId="ADAL" clId="{3D61A168-DC21-43D1-98C4-FCEA6CFBE8DE}" dt="2023-12-15T11:48:43.479" v="2480" actId="478"/>
          <ac:spMkLst>
            <pc:docMk/>
            <pc:sldMk cId="2217221893" sldId="312"/>
            <ac:spMk id="2" creationId="{934EF4B8-1938-BC76-332B-EF6776FAF6F7}"/>
          </ac:spMkLst>
        </pc:spChg>
        <pc:spChg chg="add del mod">
          <ac:chgData name="Martin Geiger (Psychology)" userId="8f06b308-1267-4aba-9ebb-7f4bffdc13c4" providerId="ADAL" clId="{3D61A168-DC21-43D1-98C4-FCEA6CFBE8DE}" dt="2023-12-15T11:48:45.370" v="2481" actId="478"/>
          <ac:spMkLst>
            <pc:docMk/>
            <pc:sldMk cId="2217221893" sldId="312"/>
            <ac:spMk id="4" creationId="{42C4C311-1761-6B29-86B6-9BE1BD8E5099}"/>
          </ac:spMkLst>
        </pc:spChg>
      </pc:sldChg>
      <pc:sldChg chg="addSp delSp modSp add mod ord">
        <pc:chgData name="Martin Geiger (Psychology)" userId="8f06b308-1267-4aba-9ebb-7f4bffdc13c4" providerId="ADAL" clId="{3D61A168-DC21-43D1-98C4-FCEA6CFBE8DE}" dt="2023-12-18T08:53:09.806" v="3290" actId="255"/>
        <pc:sldMkLst>
          <pc:docMk/>
          <pc:sldMk cId="2791421253" sldId="313"/>
        </pc:sldMkLst>
        <pc:spChg chg="add del mod">
          <ac:chgData name="Martin Geiger (Psychology)" userId="8f06b308-1267-4aba-9ebb-7f4bffdc13c4" providerId="ADAL" clId="{3D61A168-DC21-43D1-98C4-FCEA6CFBE8DE}" dt="2023-12-15T12:05:05.089" v="2541" actId="478"/>
          <ac:spMkLst>
            <pc:docMk/>
            <pc:sldMk cId="2791421253" sldId="313"/>
            <ac:spMk id="3" creationId="{5539E279-50CF-EBB8-4B0F-4ECC0FBB8AB2}"/>
          </ac:spMkLst>
        </pc:spChg>
        <pc:spChg chg="add mod">
          <ac:chgData name="Martin Geiger (Psychology)" userId="8f06b308-1267-4aba-9ebb-7f4bffdc13c4" providerId="ADAL" clId="{3D61A168-DC21-43D1-98C4-FCEA6CFBE8DE}" dt="2023-12-18T08:23:52.725" v="3210" actId="1076"/>
          <ac:spMkLst>
            <pc:docMk/>
            <pc:sldMk cId="2791421253" sldId="313"/>
            <ac:spMk id="4" creationId="{8F7DFB84-E9EE-992B-3EB9-B26A6F42ED33}"/>
          </ac:spMkLst>
        </pc:spChg>
        <pc:spChg chg="add mod">
          <ac:chgData name="Martin Geiger (Psychology)" userId="8f06b308-1267-4aba-9ebb-7f4bffdc13c4" providerId="ADAL" clId="{3D61A168-DC21-43D1-98C4-FCEA6CFBE8DE}" dt="2023-12-18T08:53:05.637" v="3289" actId="255"/>
          <ac:spMkLst>
            <pc:docMk/>
            <pc:sldMk cId="2791421253" sldId="313"/>
            <ac:spMk id="5" creationId="{1265037F-DC7F-95C6-C5DA-29506F053B4E}"/>
          </ac:spMkLst>
        </pc:spChg>
        <pc:spChg chg="add mod">
          <ac:chgData name="Martin Geiger (Psychology)" userId="8f06b308-1267-4aba-9ebb-7f4bffdc13c4" providerId="ADAL" clId="{3D61A168-DC21-43D1-98C4-FCEA6CFBE8DE}" dt="2023-12-18T08:23:36.993" v="3209" actId="404"/>
          <ac:spMkLst>
            <pc:docMk/>
            <pc:sldMk cId="2791421253" sldId="313"/>
            <ac:spMk id="6" creationId="{B93C3ECA-ED93-439A-94AE-170B8D47B673}"/>
          </ac:spMkLst>
        </pc:spChg>
        <pc:spChg chg="add mod">
          <ac:chgData name="Martin Geiger (Psychology)" userId="8f06b308-1267-4aba-9ebb-7f4bffdc13c4" providerId="ADAL" clId="{3D61A168-DC21-43D1-98C4-FCEA6CFBE8DE}" dt="2023-12-18T08:52:58.353" v="3287" actId="403"/>
          <ac:spMkLst>
            <pc:docMk/>
            <pc:sldMk cId="2791421253" sldId="313"/>
            <ac:spMk id="7" creationId="{A0F34BAF-5A09-0C28-187C-426B787CCA4E}"/>
          </ac:spMkLst>
        </pc:spChg>
        <pc:spChg chg="mod">
          <ac:chgData name="Martin Geiger (Psychology)" userId="8f06b308-1267-4aba-9ebb-7f4bffdc13c4" providerId="ADAL" clId="{3D61A168-DC21-43D1-98C4-FCEA6CFBE8DE}" dt="2023-12-18T08:23:36.993" v="3209" actId="404"/>
          <ac:spMkLst>
            <pc:docMk/>
            <pc:sldMk cId="2791421253" sldId="313"/>
            <ac:spMk id="14" creationId="{3D31EC31-EEE5-7320-8F0F-9769224608A6}"/>
          </ac:spMkLst>
        </pc:spChg>
        <pc:spChg chg="mod">
          <ac:chgData name="Martin Geiger (Psychology)" userId="8f06b308-1267-4aba-9ebb-7f4bffdc13c4" providerId="ADAL" clId="{3D61A168-DC21-43D1-98C4-FCEA6CFBE8DE}" dt="2023-12-18T08:53:09.806" v="3290" actId="255"/>
          <ac:spMkLst>
            <pc:docMk/>
            <pc:sldMk cId="2791421253" sldId="313"/>
            <ac:spMk id="16" creationId="{F8320ED0-EDD0-8D61-3ED7-DE897CD94C1C}"/>
          </ac:spMkLst>
        </pc:spChg>
        <pc:picChg chg="del mod">
          <ac:chgData name="Martin Geiger (Psychology)" userId="8f06b308-1267-4aba-9ebb-7f4bffdc13c4" providerId="ADAL" clId="{3D61A168-DC21-43D1-98C4-FCEA6CFBE8DE}" dt="2023-12-15T12:05:03.166" v="2540" actId="478"/>
          <ac:picMkLst>
            <pc:docMk/>
            <pc:sldMk cId="2791421253" sldId="313"/>
            <ac:picMk id="9" creationId="{9310F1D6-C5A1-01BA-4A1C-04E18BAB8B9D}"/>
          </ac:picMkLst>
        </pc:picChg>
        <pc:picChg chg="del">
          <ac:chgData name="Martin Geiger (Psychology)" userId="8f06b308-1267-4aba-9ebb-7f4bffdc13c4" providerId="ADAL" clId="{3D61A168-DC21-43D1-98C4-FCEA6CFBE8DE}" dt="2023-12-15T12:05:40.931" v="2551" actId="478"/>
          <ac:picMkLst>
            <pc:docMk/>
            <pc:sldMk cId="2791421253" sldId="313"/>
            <ac:picMk id="10" creationId="{2EAF1941-DEF7-C39D-FF65-53F64B8BD9EC}"/>
          </ac:picMkLst>
        </pc:picChg>
        <pc:picChg chg="del">
          <ac:chgData name="Martin Geiger (Psychology)" userId="8f06b308-1267-4aba-9ebb-7f4bffdc13c4" providerId="ADAL" clId="{3D61A168-DC21-43D1-98C4-FCEA6CFBE8DE}" dt="2023-12-15T12:05:40.492" v="2550" actId="478"/>
          <ac:picMkLst>
            <pc:docMk/>
            <pc:sldMk cId="2791421253" sldId="313"/>
            <ac:picMk id="13" creationId="{86F8E504-E59C-556E-8886-91360A5EE10B}"/>
          </ac:picMkLst>
        </pc:picChg>
        <pc:picChg chg="add mod">
          <ac:chgData name="Martin Geiger (Psychology)" userId="8f06b308-1267-4aba-9ebb-7f4bffdc13c4" providerId="ADAL" clId="{3D61A168-DC21-43D1-98C4-FCEA6CFBE8DE}" dt="2023-12-15T12:17:54.835" v="2820" actId="1076"/>
          <ac:picMkLst>
            <pc:docMk/>
            <pc:sldMk cId="2791421253" sldId="313"/>
            <ac:picMk id="1026" creationId="{8D890AE2-A05C-DACC-0EA6-D68C9F1A138A}"/>
          </ac:picMkLst>
        </pc:picChg>
        <pc:picChg chg="add mod">
          <ac:chgData name="Martin Geiger (Psychology)" userId="8f06b308-1267-4aba-9ebb-7f4bffdc13c4" providerId="ADAL" clId="{3D61A168-DC21-43D1-98C4-FCEA6CFBE8DE}" dt="2023-12-15T12:17:54.835" v="2820" actId="1076"/>
          <ac:picMkLst>
            <pc:docMk/>
            <pc:sldMk cId="2791421253" sldId="313"/>
            <ac:picMk id="1028" creationId="{F7DCCE61-B736-BCBA-493B-3C14297FD986}"/>
          </ac:picMkLst>
        </pc:picChg>
        <pc:picChg chg="add mod">
          <ac:chgData name="Martin Geiger (Psychology)" userId="8f06b308-1267-4aba-9ebb-7f4bffdc13c4" providerId="ADAL" clId="{3D61A168-DC21-43D1-98C4-FCEA6CFBE8DE}" dt="2023-12-15T12:17:54.835" v="2820" actId="1076"/>
          <ac:picMkLst>
            <pc:docMk/>
            <pc:sldMk cId="2791421253" sldId="313"/>
            <ac:picMk id="1030" creationId="{7BB28ABF-244A-0393-908D-B7D2DE4C1C80}"/>
          </ac:picMkLst>
        </pc:picChg>
      </pc:sldChg>
      <pc:sldChg chg="addSp delSp modSp add mod ord">
        <pc:chgData name="Martin Geiger (Psychology)" userId="8f06b308-1267-4aba-9ebb-7f4bffdc13c4" providerId="ADAL" clId="{3D61A168-DC21-43D1-98C4-FCEA6CFBE8DE}" dt="2023-12-15T18:42:12.869" v="3181" actId="20577"/>
        <pc:sldMkLst>
          <pc:docMk/>
          <pc:sldMk cId="1717696699" sldId="314"/>
        </pc:sldMkLst>
        <pc:spChg chg="add del mod">
          <ac:chgData name="Martin Geiger (Psychology)" userId="8f06b308-1267-4aba-9ebb-7f4bffdc13c4" providerId="ADAL" clId="{3D61A168-DC21-43D1-98C4-FCEA6CFBE8DE}" dt="2023-12-15T12:35:52.824" v="3125" actId="478"/>
          <ac:spMkLst>
            <pc:docMk/>
            <pc:sldMk cId="1717696699" sldId="314"/>
            <ac:spMk id="2" creationId="{352A67C6-D382-C615-EFCA-CABCF7144FBA}"/>
          </ac:spMkLst>
        </pc:spChg>
        <pc:spChg chg="del">
          <ac:chgData name="Martin Geiger (Psychology)" userId="8f06b308-1267-4aba-9ebb-7f4bffdc13c4" providerId="ADAL" clId="{3D61A168-DC21-43D1-98C4-FCEA6CFBE8DE}" dt="2023-12-15T12:35:50.771" v="3124" actId="478"/>
          <ac:spMkLst>
            <pc:docMk/>
            <pc:sldMk cId="1717696699" sldId="314"/>
            <ac:spMk id="3" creationId="{30EBF7EE-53AA-E7F3-32FA-FE37383AD3BA}"/>
          </ac:spMkLst>
        </pc:spChg>
        <pc:spChg chg="add del mod">
          <ac:chgData name="Martin Geiger (Psychology)" userId="8f06b308-1267-4aba-9ebb-7f4bffdc13c4" providerId="ADAL" clId="{3D61A168-DC21-43D1-98C4-FCEA6CFBE8DE}" dt="2023-12-15T12:35:52.824" v="3125" actId="478"/>
          <ac:spMkLst>
            <pc:docMk/>
            <pc:sldMk cId="1717696699" sldId="314"/>
            <ac:spMk id="5" creationId="{FE15A256-F7CA-FCDD-0BA2-496D7C7EEEFF}"/>
          </ac:spMkLst>
        </pc:spChg>
        <pc:spChg chg="add del mod">
          <ac:chgData name="Martin Geiger (Psychology)" userId="8f06b308-1267-4aba-9ebb-7f4bffdc13c4" providerId="ADAL" clId="{3D61A168-DC21-43D1-98C4-FCEA6CFBE8DE}" dt="2023-12-15T12:36:07.577" v="3127"/>
          <ac:spMkLst>
            <pc:docMk/>
            <pc:sldMk cId="1717696699" sldId="314"/>
            <ac:spMk id="12" creationId="{BE406E08-1A5C-920D-5D1D-602A554A09ED}"/>
          </ac:spMkLst>
        </pc:spChg>
        <pc:spChg chg="add del mod">
          <ac:chgData name="Martin Geiger (Psychology)" userId="8f06b308-1267-4aba-9ebb-7f4bffdc13c4" providerId="ADAL" clId="{3D61A168-DC21-43D1-98C4-FCEA6CFBE8DE}" dt="2023-12-15T12:36:07.577" v="3127"/>
          <ac:spMkLst>
            <pc:docMk/>
            <pc:sldMk cId="1717696699" sldId="314"/>
            <ac:spMk id="13" creationId="{E55D3FC8-F5DE-8A05-F273-75D28F5D12FE}"/>
          </ac:spMkLst>
        </pc:spChg>
        <pc:spChg chg="del">
          <ac:chgData name="Martin Geiger (Psychology)" userId="8f06b308-1267-4aba-9ebb-7f4bffdc13c4" providerId="ADAL" clId="{3D61A168-DC21-43D1-98C4-FCEA6CFBE8DE}" dt="2023-12-15T12:35:50.771" v="3124" actId="478"/>
          <ac:spMkLst>
            <pc:docMk/>
            <pc:sldMk cId="1717696699" sldId="314"/>
            <ac:spMk id="14" creationId="{3D31EC31-EEE5-7320-8F0F-9769224608A6}"/>
          </ac:spMkLst>
        </pc:spChg>
        <pc:spChg chg="del">
          <ac:chgData name="Martin Geiger (Psychology)" userId="8f06b308-1267-4aba-9ebb-7f4bffdc13c4" providerId="ADAL" clId="{3D61A168-DC21-43D1-98C4-FCEA6CFBE8DE}" dt="2023-12-15T12:35:50.771" v="3124" actId="478"/>
          <ac:spMkLst>
            <pc:docMk/>
            <pc:sldMk cId="1717696699" sldId="314"/>
            <ac:spMk id="16" creationId="{F8320ED0-EDD0-8D61-3ED7-DE897CD94C1C}"/>
          </ac:spMkLst>
        </pc:spChg>
        <pc:spChg chg="add mod">
          <ac:chgData name="Martin Geiger (Psychology)" userId="8f06b308-1267-4aba-9ebb-7f4bffdc13c4" providerId="ADAL" clId="{3D61A168-DC21-43D1-98C4-FCEA6CFBE8DE}" dt="2023-12-15T12:36:11.377" v="3129"/>
          <ac:spMkLst>
            <pc:docMk/>
            <pc:sldMk cId="1717696699" sldId="314"/>
            <ac:spMk id="24" creationId="{A124B40E-3091-4162-E8BD-58C3A6DFC36D}"/>
          </ac:spMkLst>
        </pc:spChg>
        <pc:spChg chg="add mod">
          <ac:chgData name="Martin Geiger (Psychology)" userId="8f06b308-1267-4aba-9ebb-7f4bffdc13c4" providerId="ADAL" clId="{3D61A168-DC21-43D1-98C4-FCEA6CFBE8DE}" dt="2023-12-15T18:42:12.869" v="3181" actId="20577"/>
          <ac:spMkLst>
            <pc:docMk/>
            <pc:sldMk cId="1717696699" sldId="314"/>
            <ac:spMk id="25" creationId="{84400A23-9DB8-59B8-EC8B-B8A3337A5FD9}"/>
          </ac:spMkLst>
        </pc:spChg>
        <pc:picChg chg="del">
          <ac:chgData name="Martin Geiger (Psychology)" userId="8f06b308-1267-4aba-9ebb-7f4bffdc13c4" providerId="ADAL" clId="{3D61A168-DC21-43D1-98C4-FCEA6CFBE8DE}" dt="2023-12-15T12:35:50.771" v="3124" actId="478"/>
          <ac:picMkLst>
            <pc:docMk/>
            <pc:sldMk cId="1717696699" sldId="314"/>
            <ac:picMk id="4" creationId="{A9B55186-529B-733F-75E3-C74805D24255}"/>
          </ac:picMkLst>
        </pc:picChg>
        <pc:picChg chg="del">
          <ac:chgData name="Martin Geiger (Psychology)" userId="8f06b308-1267-4aba-9ebb-7f4bffdc13c4" providerId="ADAL" clId="{3D61A168-DC21-43D1-98C4-FCEA6CFBE8DE}" dt="2023-12-15T12:35:50.771" v="3124" actId="478"/>
          <ac:picMkLst>
            <pc:docMk/>
            <pc:sldMk cId="1717696699" sldId="314"/>
            <ac:picMk id="6" creationId="{DFD9781B-36AC-8ACF-6C2B-C44C4E1611D8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7" creationId="{81237241-4A17-ED2C-3D78-E79D6F75B997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8" creationId="{68C354DA-1694-0160-5763-E85D0648DEBA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9" creationId="{1788EF00-62E1-5B7E-EC35-6945082BCE9F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0" creationId="{BE159A8A-F175-CCAD-EC9C-ED7A8EF39397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1" creationId="{80CC6809-C2AB-E407-1E8D-97DBA5F39434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5" creationId="{2863E3D9-AD4C-06FE-492B-6697173C66AE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7" creationId="{D676551B-E975-DD81-BE2F-9FF5E618E893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8" creationId="{9E139D89-2FE0-2059-B32B-8D9A8266BAEE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19" creationId="{69981A4E-8560-15DE-CBF5-2DA581FADB66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0" creationId="{27EDC5C3-21F3-3E15-CC59-37E11B6E00E4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1" creationId="{12674788-9B2E-4B6B-8CCE-6711AB681892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2" creationId="{2927E3F2-3CD9-5448-52D2-3CC2A262411F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3" creationId="{6BF9A9F5-5F1D-44FE-E8D4-86AE71505117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6" creationId="{CB402038-D3F6-4482-90E9-EAC0953BBC93}"/>
          </ac:picMkLst>
        </pc:picChg>
        <pc:picChg chg="add del mod">
          <ac:chgData name="Martin Geiger (Psychology)" userId="8f06b308-1267-4aba-9ebb-7f4bffdc13c4" providerId="ADAL" clId="{3D61A168-DC21-43D1-98C4-FCEA6CFBE8DE}" dt="2023-12-15T18:41:16.267" v="3136" actId="478"/>
          <ac:picMkLst>
            <pc:docMk/>
            <pc:sldMk cId="1717696699" sldId="314"/>
            <ac:picMk id="27" creationId="{CA5C5309-8E11-3CFC-8E51-3FB6E62694CB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8" creationId="{0F0610B6-476C-937C-A700-76AB695E06E3}"/>
          </ac:picMkLst>
        </pc:picChg>
        <pc:picChg chg="add mod">
          <ac:chgData name="Martin Geiger (Psychology)" userId="8f06b308-1267-4aba-9ebb-7f4bffdc13c4" providerId="ADAL" clId="{3D61A168-DC21-43D1-98C4-FCEA6CFBE8DE}" dt="2023-12-15T18:42:09.255" v="3178" actId="1076"/>
          <ac:picMkLst>
            <pc:docMk/>
            <pc:sldMk cId="1717696699" sldId="314"/>
            <ac:picMk id="4098" creationId="{2785B39A-0E8E-7388-0604-F50369FE9CB5}"/>
          </ac:picMkLst>
        </pc:picChg>
      </pc:sldChg>
      <pc:sldChg chg="addSp delSp modSp add">
        <pc:chgData name="Martin Geiger (Psychology)" userId="8f06b308-1267-4aba-9ebb-7f4bffdc13c4" providerId="ADAL" clId="{3D61A168-DC21-43D1-98C4-FCEA6CFBE8DE}" dt="2023-12-15T18:42:58.894" v="3187" actId="14100"/>
        <pc:sldMkLst>
          <pc:docMk/>
          <pc:sldMk cId="363968916" sldId="315"/>
        </pc:sldMkLst>
        <pc:spChg chg="add mod">
          <ac:chgData name="Martin Geiger (Psychology)" userId="8f06b308-1267-4aba-9ebb-7f4bffdc13c4" providerId="ADAL" clId="{3D61A168-DC21-43D1-98C4-FCEA6CFBE8DE}" dt="2023-12-15T12:36:22.222" v="3131" actId="1076"/>
          <ac:spMkLst>
            <pc:docMk/>
            <pc:sldMk cId="363968916" sldId="315"/>
            <ac:spMk id="2" creationId="{B3E83068-3302-8FA0-19C5-53CD5A1DD25A}"/>
          </ac:spMkLst>
        </pc:spChg>
        <pc:spChg chg="add mod">
          <ac:chgData name="Martin Geiger (Psychology)" userId="8f06b308-1267-4aba-9ebb-7f4bffdc13c4" providerId="ADAL" clId="{3D61A168-DC21-43D1-98C4-FCEA6CFBE8DE}" dt="2023-12-15T12:36:22.222" v="3131" actId="1076"/>
          <ac:spMkLst>
            <pc:docMk/>
            <pc:sldMk cId="363968916" sldId="315"/>
            <ac:spMk id="3" creationId="{C9E8896A-C8AE-6F23-E62D-993463387DB2}"/>
          </ac:spMkLst>
        </pc:spChg>
        <pc:picChg chg="add mod">
          <ac:chgData name="Martin Geiger (Psychology)" userId="8f06b308-1267-4aba-9ebb-7f4bffdc13c4" providerId="ADAL" clId="{3D61A168-DC21-43D1-98C4-FCEA6CFBE8DE}" dt="2023-12-15T18:42:58.894" v="3187" actId="14100"/>
          <ac:picMkLst>
            <pc:docMk/>
            <pc:sldMk cId="363968916" sldId="315"/>
            <ac:picMk id="4" creationId="{8A8584B1-CB98-FEC3-657C-289C3141F758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5" creationId="{CC0FC045-A553-8D8A-5250-5B876CA5EC40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6" creationId="{5BF5D2B7-2A8E-927A-D690-94616FF00488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7" creationId="{C633EF8F-5127-37B1-FB80-272F990B2223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8" creationId="{854EF173-B551-80DB-2B20-D88CE5260FFD}"/>
          </ac:picMkLst>
        </pc:picChg>
        <pc:picChg chg="add del mod">
          <ac:chgData name="Martin Geiger (Psychology)" userId="8f06b308-1267-4aba-9ebb-7f4bffdc13c4" providerId="ADAL" clId="{3D61A168-DC21-43D1-98C4-FCEA6CFBE8DE}" dt="2023-12-15T18:42:48.473" v="3182" actId="478"/>
          <ac:picMkLst>
            <pc:docMk/>
            <pc:sldMk cId="363968916" sldId="315"/>
            <ac:picMk id="9" creationId="{9C8D1CE7-89D0-96C6-0AB5-9376C4C88610}"/>
          </ac:picMkLst>
        </pc:picChg>
        <pc:picChg chg="add mod">
          <ac:chgData name="Martin Geiger (Psychology)" userId="8f06b308-1267-4aba-9ebb-7f4bffdc13c4" providerId="ADAL" clId="{3D61A168-DC21-43D1-98C4-FCEA6CFBE8DE}" dt="2023-12-15T18:42:56.670" v="3186" actId="1076"/>
          <ac:picMkLst>
            <pc:docMk/>
            <pc:sldMk cId="363968916" sldId="315"/>
            <ac:picMk id="5122" creationId="{D558C416-5A6C-5ABF-BCD3-3410DAC555F8}"/>
          </ac:picMkLst>
        </pc:picChg>
      </pc:sldChg>
      <pc:sldMasterChg chg="delSldLayout">
        <pc:chgData name="Martin Geiger (Psychology)" userId="8f06b308-1267-4aba-9ebb-7f4bffdc13c4" providerId="ADAL" clId="{3D61A168-DC21-43D1-98C4-FCEA6CFBE8DE}" dt="2023-12-13T18:13:50.599" v="1994" actId="47"/>
        <pc:sldMasterMkLst>
          <pc:docMk/>
          <pc:sldMasterMk cId="593345641" sldId="2147483673"/>
        </pc:sldMasterMkLst>
        <pc:sldLayoutChg chg="del">
          <pc:chgData name="Martin Geiger (Psychology)" userId="8f06b308-1267-4aba-9ebb-7f4bffdc13c4" providerId="ADAL" clId="{3D61A168-DC21-43D1-98C4-FCEA6CFBE8DE}" dt="2023-12-13T18:13:50.599" v="1994" actId="47"/>
          <pc:sldLayoutMkLst>
            <pc:docMk/>
            <pc:sldMasterMk cId="593345641" sldId="2147483673"/>
            <pc:sldLayoutMk cId="348802028" sldId="2147483714"/>
          </pc:sldLayoutMkLst>
        </pc:sldLayoutChg>
      </pc:sldMasterChg>
    </pc:docChg>
  </pc:docChgLst>
  <pc:docChgLst>
    <pc:chgData name="Martin Geiger (Psychology)" userId="8f06b308-1267-4aba-9ebb-7f4bffdc13c4" providerId="ADAL" clId="{80A3F37D-D5E7-4096-9BEE-3D088D773B08}"/>
    <pc:docChg chg="undo redo custSel addSld delSld modSld sldOrd">
      <pc:chgData name="Martin Geiger (Psychology)" userId="8f06b308-1267-4aba-9ebb-7f4bffdc13c4" providerId="ADAL" clId="{80A3F37D-D5E7-4096-9BEE-3D088D773B08}" dt="2024-05-23T18:06:26.806" v="7033" actId="20577"/>
      <pc:docMkLst>
        <pc:docMk/>
      </pc:docMkLst>
      <pc:sldChg chg="modSp mod modNotesTx">
        <pc:chgData name="Martin Geiger (Psychology)" userId="8f06b308-1267-4aba-9ebb-7f4bffdc13c4" providerId="ADAL" clId="{80A3F37D-D5E7-4096-9BEE-3D088D773B08}" dt="2024-05-23T18:06:26.806" v="7033" actId="20577"/>
        <pc:sldMkLst>
          <pc:docMk/>
          <pc:sldMk cId="2063773818" sldId="256"/>
        </pc:sldMkLst>
        <pc:spChg chg="mod">
          <ac:chgData name="Martin Geiger (Psychology)" userId="8f06b308-1267-4aba-9ebb-7f4bffdc13c4" providerId="ADAL" clId="{80A3F37D-D5E7-4096-9BEE-3D088D773B08}" dt="2024-05-13T12:50:34.022" v="776" actId="403"/>
          <ac:spMkLst>
            <pc:docMk/>
            <pc:sldMk cId="2063773818" sldId="256"/>
            <ac:spMk id="2" creationId="{23C0B845-82DE-704C-C320-2E84FA691C7B}"/>
          </ac:spMkLst>
        </pc:spChg>
        <pc:spChg chg="mod">
          <ac:chgData name="Martin Geiger (Psychology)" userId="8f06b308-1267-4aba-9ebb-7f4bffdc13c4" providerId="ADAL" clId="{80A3F37D-D5E7-4096-9BEE-3D088D773B08}" dt="2024-05-23T18:06:26.806" v="7033" actId="20577"/>
          <ac:spMkLst>
            <pc:docMk/>
            <pc:sldMk cId="2063773818" sldId="256"/>
            <ac:spMk id="6" creationId="{CDC33EBC-F209-63EB-7921-88D652D530A9}"/>
          </ac:spMkLst>
        </pc:spChg>
      </pc:sldChg>
      <pc:sldChg chg="del">
        <pc:chgData name="Martin Geiger (Psychology)" userId="8f06b308-1267-4aba-9ebb-7f4bffdc13c4" providerId="ADAL" clId="{80A3F37D-D5E7-4096-9BEE-3D088D773B08}" dt="2024-05-13T09:04:51.946" v="2" actId="47"/>
        <pc:sldMkLst>
          <pc:docMk/>
          <pc:sldMk cId="3202664400" sldId="291"/>
        </pc:sldMkLst>
      </pc:sldChg>
      <pc:sldChg chg="del">
        <pc:chgData name="Martin Geiger (Psychology)" userId="8f06b308-1267-4aba-9ebb-7f4bffdc13c4" providerId="ADAL" clId="{80A3F37D-D5E7-4096-9BEE-3D088D773B08}" dt="2024-05-13T09:04:51.692" v="1" actId="47"/>
        <pc:sldMkLst>
          <pc:docMk/>
          <pc:sldMk cId="1569668197" sldId="292"/>
        </pc:sldMkLst>
      </pc:sldChg>
      <pc:sldChg chg="addSp modSp mod modTransition">
        <pc:chgData name="Martin Geiger (Psychology)" userId="8f06b308-1267-4aba-9ebb-7f4bffdc13c4" providerId="ADAL" clId="{80A3F37D-D5E7-4096-9BEE-3D088D773B08}" dt="2024-05-15T16:42:47.900" v="4881"/>
        <pc:sldMkLst>
          <pc:docMk/>
          <pc:sldMk cId="1137697664" sldId="311"/>
        </pc:sldMkLst>
        <pc:spChg chg="add mod">
          <ac:chgData name="Martin Geiger (Psychology)" userId="8f06b308-1267-4aba-9ebb-7f4bffdc13c4" providerId="ADAL" clId="{80A3F37D-D5E7-4096-9BEE-3D088D773B08}" dt="2024-05-15T16:42:18.849" v="4870" actId="1076"/>
          <ac:spMkLst>
            <pc:docMk/>
            <pc:sldMk cId="1137697664" sldId="311"/>
            <ac:spMk id="6" creationId="{FCC6D3D0-949C-C8EC-E43E-CEB21E6D110D}"/>
          </ac:spMkLst>
        </pc:spChg>
        <pc:spChg chg="add mod">
          <ac:chgData name="Martin Geiger (Psychology)" userId="8f06b308-1267-4aba-9ebb-7f4bffdc13c4" providerId="ADAL" clId="{80A3F37D-D5E7-4096-9BEE-3D088D773B08}" dt="2024-05-15T16:42:33.380" v="4874" actId="1076"/>
          <ac:spMkLst>
            <pc:docMk/>
            <pc:sldMk cId="1137697664" sldId="311"/>
            <ac:spMk id="17" creationId="{AE5BFF0B-91C2-2613-D8D1-4E0D1D55583C}"/>
          </ac:spMkLst>
        </pc:spChg>
        <pc:spChg chg="add mod">
          <ac:chgData name="Martin Geiger (Psychology)" userId="8f06b308-1267-4aba-9ebb-7f4bffdc13c4" providerId="ADAL" clId="{80A3F37D-D5E7-4096-9BEE-3D088D773B08}" dt="2024-05-15T16:42:33.380" v="4874" actId="1076"/>
          <ac:spMkLst>
            <pc:docMk/>
            <pc:sldMk cId="1137697664" sldId="311"/>
            <ac:spMk id="18" creationId="{4A198B26-4FFC-48B0-22E7-475742A6BE59}"/>
          </ac:spMkLst>
        </pc:spChg>
        <pc:spChg chg="add mod">
          <ac:chgData name="Martin Geiger (Psychology)" userId="8f06b308-1267-4aba-9ebb-7f4bffdc13c4" providerId="ADAL" clId="{80A3F37D-D5E7-4096-9BEE-3D088D773B08}" dt="2024-05-15T16:42:33.380" v="4874" actId="1076"/>
          <ac:spMkLst>
            <pc:docMk/>
            <pc:sldMk cId="1137697664" sldId="311"/>
            <ac:spMk id="19" creationId="{231A49E1-0B6C-3CDA-862A-6D2CAFD46565}"/>
          </ac:spMkLst>
        </pc:spChg>
        <pc:spChg chg="add mod">
          <ac:chgData name="Martin Geiger (Psychology)" userId="8f06b308-1267-4aba-9ebb-7f4bffdc13c4" providerId="ADAL" clId="{80A3F37D-D5E7-4096-9BEE-3D088D773B08}" dt="2024-05-15T16:42:33.380" v="4874" actId="1076"/>
          <ac:spMkLst>
            <pc:docMk/>
            <pc:sldMk cId="1137697664" sldId="311"/>
            <ac:spMk id="20" creationId="{3BB00C7B-F3E7-3D50-36F0-7FB576DADE93}"/>
          </ac:spMkLst>
        </pc:spChg>
        <pc:spChg chg="add mod">
          <ac:chgData name="Martin Geiger (Psychology)" userId="8f06b308-1267-4aba-9ebb-7f4bffdc13c4" providerId="ADAL" clId="{80A3F37D-D5E7-4096-9BEE-3D088D773B08}" dt="2024-05-15T16:42:05.277" v="4867" actId="1076"/>
          <ac:spMkLst>
            <pc:docMk/>
            <pc:sldMk cId="1137697664" sldId="311"/>
            <ac:spMk id="24" creationId="{E733A298-C6BC-C97D-A8DB-BFEB619113F0}"/>
          </ac:spMkLst>
        </pc:spChg>
        <pc:spChg chg="add mod">
          <ac:chgData name="Martin Geiger (Psychology)" userId="8f06b308-1267-4aba-9ebb-7f4bffdc13c4" providerId="ADAL" clId="{80A3F37D-D5E7-4096-9BEE-3D088D773B08}" dt="2024-05-15T16:42:18.849" v="4870" actId="1076"/>
          <ac:spMkLst>
            <pc:docMk/>
            <pc:sldMk cId="1137697664" sldId="311"/>
            <ac:spMk id="26" creationId="{2A2D2D27-8255-57B1-DED9-1D1F602EEBB1}"/>
          </ac:spMkLst>
        </pc:spChg>
        <pc:spChg chg="add mod">
          <ac:chgData name="Martin Geiger (Psychology)" userId="8f06b308-1267-4aba-9ebb-7f4bffdc13c4" providerId="ADAL" clId="{80A3F37D-D5E7-4096-9BEE-3D088D773B08}" dt="2024-05-15T16:42:14.805" v="4869" actId="1076"/>
          <ac:spMkLst>
            <pc:docMk/>
            <pc:sldMk cId="1137697664" sldId="311"/>
            <ac:spMk id="35" creationId="{4EFE5174-B2B8-5060-CB63-3E8390236BE4}"/>
          </ac:spMkLst>
        </pc:spChg>
        <pc:spChg chg="add mod">
          <ac:chgData name="Martin Geiger (Psychology)" userId="8f06b308-1267-4aba-9ebb-7f4bffdc13c4" providerId="ADAL" clId="{80A3F37D-D5E7-4096-9BEE-3D088D773B08}" dt="2024-05-15T16:42:01.280" v="4866" actId="1076"/>
          <ac:spMkLst>
            <pc:docMk/>
            <pc:sldMk cId="1137697664" sldId="311"/>
            <ac:spMk id="37" creationId="{8BA1C217-3299-F7F3-A977-9068E56DCF35}"/>
          </ac:spMkLst>
        </pc:spChg>
        <pc:spChg chg="add mod">
          <ac:chgData name="Martin Geiger (Psychology)" userId="8f06b308-1267-4aba-9ebb-7f4bffdc13c4" providerId="ADAL" clId="{80A3F37D-D5E7-4096-9BEE-3D088D773B08}" dt="2024-05-15T16:42:08.988" v="4868" actId="1076"/>
          <ac:spMkLst>
            <pc:docMk/>
            <pc:sldMk cId="1137697664" sldId="311"/>
            <ac:spMk id="39" creationId="{3500AAAF-7ACD-E964-0383-B1D440CA9A25}"/>
          </ac:spMkLst>
        </pc:spChg>
        <pc:spChg chg="add mod">
          <ac:chgData name="Martin Geiger (Psychology)" userId="8f06b308-1267-4aba-9ebb-7f4bffdc13c4" providerId="ADAL" clId="{80A3F37D-D5E7-4096-9BEE-3D088D773B08}" dt="2024-05-15T16:42:05.277" v="4867" actId="1076"/>
          <ac:spMkLst>
            <pc:docMk/>
            <pc:sldMk cId="1137697664" sldId="311"/>
            <ac:spMk id="41" creationId="{8A557608-293C-1C14-821C-875C2B031A22}"/>
          </ac:spMkLst>
        </pc:spChg>
        <pc:spChg chg="add mod">
          <ac:chgData name="Martin Geiger (Psychology)" userId="8f06b308-1267-4aba-9ebb-7f4bffdc13c4" providerId="ADAL" clId="{80A3F37D-D5E7-4096-9BEE-3D088D773B08}" dt="2024-05-15T16:42:08.988" v="4868" actId="1076"/>
          <ac:spMkLst>
            <pc:docMk/>
            <pc:sldMk cId="1137697664" sldId="311"/>
            <ac:spMk id="42" creationId="{299EC51D-ED72-D2C6-FD06-72C9167B6287}"/>
          </ac:spMkLst>
        </pc:spChg>
        <pc:spChg chg="add mod">
          <ac:chgData name="Martin Geiger (Psychology)" userId="8f06b308-1267-4aba-9ebb-7f4bffdc13c4" providerId="ADAL" clId="{80A3F37D-D5E7-4096-9BEE-3D088D773B08}" dt="2024-05-15T16:42:05.277" v="4867" actId="1076"/>
          <ac:spMkLst>
            <pc:docMk/>
            <pc:sldMk cId="1137697664" sldId="311"/>
            <ac:spMk id="43" creationId="{A6201CF5-FBAA-A560-C804-515558931C92}"/>
          </ac:spMkLst>
        </pc:spChg>
        <pc:spChg chg="add mod">
          <ac:chgData name="Martin Geiger (Psychology)" userId="8f06b308-1267-4aba-9ebb-7f4bffdc13c4" providerId="ADAL" clId="{80A3F37D-D5E7-4096-9BEE-3D088D773B08}" dt="2024-05-15T16:42:14.805" v="4869" actId="1076"/>
          <ac:spMkLst>
            <pc:docMk/>
            <pc:sldMk cId="1137697664" sldId="311"/>
            <ac:spMk id="44" creationId="{B526BEDF-1974-0A9D-A691-3D8E79FDF570}"/>
          </ac:spMkLst>
        </pc:spChg>
        <pc:spChg chg="add mod">
          <ac:chgData name="Martin Geiger (Psychology)" userId="8f06b308-1267-4aba-9ebb-7f4bffdc13c4" providerId="ADAL" clId="{80A3F37D-D5E7-4096-9BEE-3D088D773B08}" dt="2024-05-15T16:42:01.280" v="4866" actId="1076"/>
          <ac:spMkLst>
            <pc:docMk/>
            <pc:sldMk cId="1137697664" sldId="311"/>
            <ac:spMk id="45" creationId="{E874D231-7595-A598-1A4A-A09001B68719}"/>
          </ac:spMkLst>
        </pc:spChg>
        <pc:graphicFrameChg chg="add mod">
          <ac:chgData name="Martin Geiger (Psychology)" userId="8f06b308-1267-4aba-9ebb-7f4bffdc13c4" providerId="ADAL" clId="{80A3F37D-D5E7-4096-9BEE-3D088D773B08}" dt="2024-05-15T16:42:14.805" v="4869" actId="1076"/>
          <ac:graphicFrameMkLst>
            <pc:docMk/>
            <pc:sldMk cId="1137697664" sldId="311"/>
            <ac:graphicFrameMk id="34" creationId="{47E53079-11D0-90E1-8BEF-E109FCE1556E}"/>
          </ac:graphicFrameMkLst>
        </pc:graphicFrameChg>
        <pc:picChg chg="add mod">
          <ac:chgData name="Martin Geiger (Psychology)" userId="8f06b308-1267-4aba-9ebb-7f4bffdc13c4" providerId="ADAL" clId="{80A3F37D-D5E7-4096-9BEE-3D088D773B08}" dt="2024-05-15T16:42:37.239" v="4875" actId="1076"/>
          <ac:picMkLst>
            <pc:docMk/>
            <pc:sldMk cId="1137697664" sldId="311"/>
            <ac:picMk id="3" creationId="{6B94137A-28EC-56E8-913C-5697F2B5E280}"/>
          </ac:picMkLst>
        </pc:picChg>
        <pc:picChg chg="add mod">
          <ac:chgData name="Martin Geiger (Psychology)" userId="8f06b308-1267-4aba-9ebb-7f4bffdc13c4" providerId="ADAL" clId="{80A3F37D-D5E7-4096-9BEE-3D088D773B08}" dt="2024-05-15T16:42:33.380" v="4874" actId="1076"/>
          <ac:picMkLst>
            <pc:docMk/>
            <pc:sldMk cId="1137697664" sldId="311"/>
            <ac:picMk id="4" creationId="{C0C361CA-F47E-4B47-E0AF-795299E65C0B}"/>
          </ac:picMkLst>
        </pc:picChg>
        <pc:picChg chg="add mod">
          <ac:chgData name="Martin Geiger (Psychology)" userId="8f06b308-1267-4aba-9ebb-7f4bffdc13c4" providerId="ADAL" clId="{80A3F37D-D5E7-4096-9BEE-3D088D773B08}" dt="2024-05-15T16:42:18.849" v="4870" actId="1076"/>
          <ac:picMkLst>
            <pc:docMk/>
            <pc:sldMk cId="1137697664" sldId="311"/>
            <ac:picMk id="5" creationId="{BA3A9203-B515-D1AE-B9D0-55448BCA24BF}"/>
          </ac:picMkLst>
        </pc:picChg>
        <pc:picChg chg="add mod">
          <ac:chgData name="Martin Geiger (Psychology)" userId="8f06b308-1267-4aba-9ebb-7f4bffdc13c4" providerId="ADAL" clId="{80A3F37D-D5E7-4096-9BEE-3D088D773B08}" dt="2024-05-15T16:42:21.796" v="4871" actId="1076"/>
          <ac:picMkLst>
            <pc:docMk/>
            <pc:sldMk cId="1137697664" sldId="311"/>
            <ac:picMk id="10" creationId="{5EFA4A40-4E58-87EC-A13A-6A8C76C66D3A}"/>
          </ac:picMkLst>
        </pc:picChg>
        <pc:picChg chg="add mod">
          <ac:chgData name="Martin Geiger (Psychology)" userId="8f06b308-1267-4aba-9ebb-7f4bffdc13c4" providerId="ADAL" clId="{80A3F37D-D5E7-4096-9BEE-3D088D773B08}" dt="2024-05-15T16:42:21.796" v="4871" actId="1076"/>
          <ac:picMkLst>
            <pc:docMk/>
            <pc:sldMk cId="1137697664" sldId="311"/>
            <ac:picMk id="11" creationId="{53EAAF7D-766E-4960-ED7B-160C270363F9}"/>
          </ac:picMkLst>
        </pc:picChg>
        <pc:picChg chg="add mod">
          <ac:chgData name="Martin Geiger (Psychology)" userId="8f06b308-1267-4aba-9ebb-7f4bffdc13c4" providerId="ADAL" clId="{80A3F37D-D5E7-4096-9BEE-3D088D773B08}" dt="2024-05-15T16:42:18.849" v="4870" actId="1076"/>
          <ac:picMkLst>
            <pc:docMk/>
            <pc:sldMk cId="1137697664" sldId="311"/>
            <ac:picMk id="13" creationId="{46A9F174-856A-AB61-CC52-1853F11B901B}"/>
          </ac:picMkLst>
        </pc:picChg>
        <pc:picChg chg="add mod">
          <ac:chgData name="Martin Geiger (Psychology)" userId="8f06b308-1267-4aba-9ebb-7f4bffdc13c4" providerId="ADAL" clId="{80A3F37D-D5E7-4096-9BEE-3D088D773B08}" dt="2024-05-15T16:42:37.239" v="4875" actId="1076"/>
          <ac:picMkLst>
            <pc:docMk/>
            <pc:sldMk cId="1137697664" sldId="311"/>
            <ac:picMk id="14" creationId="{026D908F-0348-6708-B336-B26167C79CE8}"/>
          </ac:picMkLst>
        </pc:picChg>
        <pc:picChg chg="add mod">
          <ac:chgData name="Martin Geiger (Psychology)" userId="8f06b308-1267-4aba-9ebb-7f4bffdc13c4" providerId="ADAL" clId="{80A3F37D-D5E7-4096-9BEE-3D088D773B08}" dt="2024-05-15T16:42:33.380" v="4874" actId="1076"/>
          <ac:picMkLst>
            <pc:docMk/>
            <pc:sldMk cId="1137697664" sldId="311"/>
            <ac:picMk id="15" creationId="{E4C32E05-1CA4-B032-DC94-8C5A35C7A929}"/>
          </ac:picMkLst>
        </pc:picChg>
        <pc:picChg chg="add mod">
          <ac:chgData name="Martin Geiger (Psychology)" userId="8f06b308-1267-4aba-9ebb-7f4bffdc13c4" providerId="ADAL" clId="{80A3F37D-D5E7-4096-9BEE-3D088D773B08}" dt="2024-05-15T16:42:33.380" v="4874" actId="1076"/>
          <ac:picMkLst>
            <pc:docMk/>
            <pc:sldMk cId="1137697664" sldId="311"/>
            <ac:picMk id="21" creationId="{D3A5F3C4-F767-DE8C-8A73-D25F29263E5B}"/>
          </ac:picMkLst>
        </pc:picChg>
        <pc:picChg chg="add mod">
          <ac:chgData name="Martin Geiger (Psychology)" userId="8f06b308-1267-4aba-9ebb-7f4bffdc13c4" providerId="ADAL" clId="{80A3F37D-D5E7-4096-9BEE-3D088D773B08}" dt="2024-05-15T16:42:33.380" v="4874" actId="1076"/>
          <ac:picMkLst>
            <pc:docMk/>
            <pc:sldMk cId="1137697664" sldId="311"/>
            <ac:picMk id="22" creationId="{0C98B953-9760-0978-CC65-2A22F6A0EB31}"/>
          </ac:picMkLst>
        </pc:picChg>
        <pc:picChg chg="add mod">
          <ac:chgData name="Martin Geiger (Psychology)" userId="8f06b308-1267-4aba-9ebb-7f4bffdc13c4" providerId="ADAL" clId="{80A3F37D-D5E7-4096-9BEE-3D088D773B08}" dt="2024-05-15T16:42:37.239" v="4875" actId="1076"/>
          <ac:picMkLst>
            <pc:docMk/>
            <pc:sldMk cId="1137697664" sldId="311"/>
            <ac:picMk id="23" creationId="{B063E03C-93B3-CFDD-7B04-7BB5EE454EC0}"/>
          </ac:picMkLst>
        </pc:picChg>
        <pc:picChg chg="add mod">
          <ac:chgData name="Martin Geiger (Psychology)" userId="8f06b308-1267-4aba-9ebb-7f4bffdc13c4" providerId="ADAL" clId="{80A3F37D-D5E7-4096-9BEE-3D088D773B08}" dt="2024-05-15T16:42:18.849" v="4870" actId="1076"/>
          <ac:picMkLst>
            <pc:docMk/>
            <pc:sldMk cId="1137697664" sldId="311"/>
            <ac:picMk id="25" creationId="{021411C9-1BB0-ECE5-63E8-4EEFD5045503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27" creationId="{50C17681-C2E3-2AAD-610D-E15976D21789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28" creationId="{6B8D3DA5-D3DC-E71B-03E4-7AB6313514A8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29" creationId="{F61DAE1C-CFE7-0956-D635-EAD56A345956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30" creationId="{CE5BB212-D879-7E0F-AA7C-958D37E61A50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31" creationId="{4A624D00-45FC-E71C-84E3-ADA93FB4D94F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32" creationId="{C6F34A8E-9541-0D86-8C18-22114199A06A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33" creationId="{6B55E00B-2B9B-9C7B-0C38-36B937B2C99A}"/>
          </ac:picMkLst>
        </pc:picChg>
        <pc:picChg chg="add mod">
          <ac:chgData name="Martin Geiger (Psychology)" userId="8f06b308-1267-4aba-9ebb-7f4bffdc13c4" providerId="ADAL" clId="{80A3F37D-D5E7-4096-9BEE-3D088D773B08}" dt="2024-05-15T16:42:01.280" v="4866" actId="1076"/>
          <ac:picMkLst>
            <pc:docMk/>
            <pc:sldMk cId="1137697664" sldId="311"/>
            <ac:picMk id="36" creationId="{0444AF66-1E46-75FF-29A6-B1F3AB0462F4}"/>
          </ac:picMkLst>
        </pc:picChg>
        <pc:picChg chg="add mod">
          <ac:chgData name="Martin Geiger (Psychology)" userId="8f06b308-1267-4aba-9ebb-7f4bffdc13c4" providerId="ADAL" clId="{80A3F37D-D5E7-4096-9BEE-3D088D773B08}" dt="2024-05-15T16:42:08.988" v="4868" actId="1076"/>
          <ac:picMkLst>
            <pc:docMk/>
            <pc:sldMk cId="1137697664" sldId="311"/>
            <ac:picMk id="38" creationId="{8CD7112A-1DD1-9647-A22A-154614A5BBF8}"/>
          </ac:picMkLst>
        </pc:picChg>
        <pc:picChg chg="add mod">
          <ac:chgData name="Martin Geiger (Psychology)" userId="8f06b308-1267-4aba-9ebb-7f4bffdc13c4" providerId="ADAL" clId="{80A3F37D-D5E7-4096-9BEE-3D088D773B08}" dt="2024-05-15T16:42:05.277" v="4867" actId="1076"/>
          <ac:picMkLst>
            <pc:docMk/>
            <pc:sldMk cId="1137697664" sldId="311"/>
            <ac:picMk id="40" creationId="{9A072406-7110-B08D-4305-E232AC6EF652}"/>
          </ac:picMkLst>
        </pc:picChg>
        <pc:cxnChg chg="add mod">
          <ac:chgData name="Martin Geiger (Psychology)" userId="8f06b308-1267-4aba-9ebb-7f4bffdc13c4" providerId="ADAL" clId="{80A3F37D-D5E7-4096-9BEE-3D088D773B08}" dt="2024-05-15T16:42:33.380" v="4874" actId="1076"/>
          <ac:cxnSpMkLst>
            <pc:docMk/>
            <pc:sldMk cId="1137697664" sldId="311"/>
            <ac:cxnSpMk id="7" creationId="{0A95DF45-7FF0-CD8B-2F24-9F3B3B93E988}"/>
          </ac:cxnSpMkLst>
        </pc:cxnChg>
        <pc:cxnChg chg="add mod">
          <ac:chgData name="Martin Geiger (Psychology)" userId="8f06b308-1267-4aba-9ebb-7f4bffdc13c4" providerId="ADAL" clId="{80A3F37D-D5E7-4096-9BEE-3D088D773B08}" dt="2024-05-15T16:42:33.380" v="4874" actId="1076"/>
          <ac:cxnSpMkLst>
            <pc:docMk/>
            <pc:sldMk cId="1137697664" sldId="311"/>
            <ac:cxnSpMk id="8" creationId="{207BD919-BA10-06FA-6CE8-7DC6B2E72661}"/>
          </ac:cxnSpMkLst>
        </pc:cxnChg>
        <pc:cxnChg chg="add mod">
          <ac:chgData name="Martin Geiger (Psychology)" userId="8f06b308-1267-4aba-9ebb-7f4bffdc13c4" providerId="ADAL" clId="{80A3F37D-D5E7-4096-9BEE-3D088D773B08}" dt="2024-05-15T16:42:33.380" v="4874" actId="1076"/>
          <ac:cxnSpMkLst>
            <pc:docMk/>
            <pc:sldMk cId="1137697664" sldId="311"/>
            <ac:cxnSpMk id="9" creationId="{B4B0043F-A063-E5CE-DF84-9BE1DD721969}"/>
          </ac:cxnSpMkLst>
        </pc:cxnChg>
        <pc:cxnChg chg="add mod">
          <ac:chgData name="Martin Geiger (Psychology)" userId="8f06b308-1267-4aba-9ebb-7f4bffdc13c4" providerId="ADAL" clId="{80A3F37D-D5E7-4096-9BEE-3D088D773B08}" dt="2024-05-15T16:42:21.796" v="4871" actId="1076"/>
          <ac:cxnSpMkLst>
            <pc:docMk/>
            <pc:sldMk cId="1137697664" sldId="311"/>
            <ac:cxnSpMk id="12" creationId="{92E9558E-B540-BCE2-B4C9-598EAB4E102E}"/>
          </ac:cxnSpMkLst>
        </pc:cxnChg>
        <pc:cxnChg chg="add mod">
          <ac:chgData name="Martin Geiger (Psychology)" userId="8f06b308-1267-4aba-9ebb-7f4bffdc13c4" providerId="ADAL" clId="{80A3F37D-D5E7-4096-9BEE-3D088D773B08}" dt="2024-05-15T16:42:41.152" v="4876" actId="14100"/>
          <ac:cxnSpMkLst>
            <pc:docMk/>
            <pc:sldMk cId="1137697664" sldId="311"/>
            <ac:cxnSpMk id="16" creationId="{5AC1654A-2045-8E41-7CD6-1D32A84CBBEC}"/>
          </ac:cxnSpMkLst>
        </pc:cxnChg>
      </pc:sldChg>
      <pc:sldChg chg="del">
        <pc:chgData name="Martin Geiger (Psychology)" userId="8f06b308-1267-4aba-9ebb-7f4bffdc13c4" providerId="ADAL" clId="{80A3F37D-D5E7-4096-9BEE-3D088D773B08}" dt="2024-05-13T09:04:53.565" v="10" actId="47"/>
        <pc:sldMkLst>
          <pc:docMk/>
          <pc:sldMk cId="1413808917" sldId="318"/>
        </pc:sldMkLst>
      </pc:sldChg>
      <pc:sldChg chg="del">
        <pc:chgData name="Martin Geiger (Psychology)" userId="8f06b308-1267-4aba-9ebb-7f4bffdc13c4" providerId="ADAL" clId="{80A3F37D-D5E7-4096-9BEE-3D088D773B08}" dt="2024-05-13T09:04:53.381" v="9" actId="47"/>
        <pc:sldMkLst>
          <pc:docMk/>
          <pc:sldMk cId="1704512019" sldId="319"/>
        </pc:sldMkLst>
      </pc:sldChg>
      <pc:sldChg chg="del">
        <pc:chgData name="Martin Geiger (Psychology)" userId="8f06b308-1267-4aba-9ebb-7f4bffdc13c4" providerId="ADAL" clId="{80A3F37D-D5E7-4096-9BEE-3D088D773B08}" dt="2024-05-13T09:04:59.660" v="21" actId="47"/>
        <pc:sldMkLst>
          <pc:docMk/>
          <pc:sldMk cId="4101163725" sldId="321"/>
        </pc:sldMkLst>
      </pc:sldChg>
      <pc:sldChg chg="modSp add del mod ord">
        <pc:chgData name="Martin Geiger (Psychology)" userId="8f06b308-1267-4aba-9ebb-7f4bffdc13c4" providerId="ADAL" clId="{80A3F37D-D5E7-4096-9BEE-3D088D773B08}" dt="2024-05-14T09:37:32.375" v="1482"/>
        <pc:sldMkLst>
          <pc:docMk/>
          <pc:sldMk cId="3152089805" sldId="322"/>
        </pc:sldMkLst>
        <pc:spChg chg="mod">
          <ac:chgData name="Martin Geiger (Psychology)" userId="8f06b308-1267-4aba-9ebb-7f4bffdc13c4" providerId="ADAL" clId="{80A3F37D-D5E7-4096-9BEE-3D088D773B08}" dt="2024-05-14T09:30:58.410" v="1480" actId="20577"/>
          <ac:spMkLst>
            <pc:docMk/>
            <pc:sldMk cId="3152089805" sldId="322"/>
            <ac:spMk id="6" creationId="{849075DF-A6E4-5C27-C979-E53BDE47B9BC}"/>
          </ac:spMkLst>
        </pc:spChg>
        <pc:spChg chg="mod">
          <ac:chgData name="Martin Geiger (Psychology)" userId="8f06b308-1267-4aba-9ebb-7f4bffdc13c4" providerId="ADAL" clId="{80A3F37D-D5E7-4096-9BEE-3D088D773B08}" dt="2024-05-14T09:17:03.496" v="1470" actId="20577"/>
          <ac:spMkLst>
            <pc:docMk/>
            <pc:sldMk cId="3152089805" sldId="322"/>
            <ac:spMk id="7" creationId="{050F6D46-A5BC-6737-39AF-9B61E18FE964}"/>
          </ac:spMkLst>
        </pc:spChg>
      </pc:sldChg>
      <pc:sldChg chg="del">
        <pc:chgData name="Martin Geiger (Psychology)" userId="8f06b308-1267-4aba-9ebb-7f4bffdc13c4" providerId="ADAL" clId="{80A3F37D-D5E7-4096-9BEE-3D088D773B08}" dt="2024-05-13T09:04:53.744" v="11" actId="47"/>
        <pc:sldMkLst>
          <pc:docMk/>
          <pc:sldMk cId="2512715270" sldId="323"/>
        </pc:sldMkLst>
      </pc:sldChg>
      <pc:sldChg chg="del">
        <pc:chgData name="Martin Geiger (Psychology)" userId="8f06b308-1267-4aba-9ebb-7f4bffdc13c4" providerId="ADAL" clId="{80A3F37D-D5E7-4096-9BEE-3D088D773B08}" dt="2024-05-13T09:04:52.509" v="5" actId="47"/>
        <pc:sldMkLst>
          <pc:docMk/>
          <pc:sldMk cId="2051277316" sldId="324"/>
        </pc:sldMkLst>
      </pc:sldChg>
      <pc:sldChg chg="del">
        <pc:chgData name="Martin Geiger (Psychology)" userId="8f06b308-1267-4aba-9ebb-7f4bffdc13c4" providerId="ADAL" clId="{80A3F37D-D5E7-4096-9BEE-3D088D773B08}" dt="2024-05-13T09:04:52.393" v="4" actId="47"/>
        <pc:sldMkLst>
          <pc:docMk/>
          <pc:sldMk cId="3697048513" sldId="325"/>
        </pc:sldMkLst>
      </pc:sldChg>
      <pc:sldChg chg="del">
        <pc:chgData name="Martin Geiger (Psychology)" userId="8f06b308-1267-4aba-9ebb-7f4bffdc13c4" providerId="ADAL" clId="{80A3F37D-D5E7-4096-9BEE-3D088D773B08}" dt="2024-05-13T09:04:53.011" v="7" actId="47"/>
        <pc:sldMkLst>
          <pc:docMk/>
          <pc:sldMk cId="4188997958" sldId="326"/>
        </pc:sldMkLst>
      </pc:sldChg>
      <pc:sldChg chg="del">
        <pc:chgData name="Martin Geiger (Psychology)" userId="8f06b308-1267-4aba-9ebb-7f4bffdc13c4" providerId="ADAL" clId="{80A3F37D-D5E7-4096-9BEE-3D088D773B08}" dt="2024-05-13T09:04:52.725" v="6" actId="47"/>
        <pc:sldMkLst>
          <pc:docMk/>
          <pc:sldMk cId="61379225" sldId="329"/>
        </pc:sldMkLst>
      </pc:sldChg>
      <pc:sldChg chg="del">
        <pc:chgData name="Martin Geiger (Psychology)" userId="8f06b308-1267-4aba-9ebb-7f4bffdc13c4" providerId="ADAL" clId="{80A3F37D-D5E7-4096-9BEE-3D088D773B08}" dt="2024-05-13T09:04:53.211" v="8" actId="47"/>
        <pc:sldMkLst>
          <pc:docMk/>
          <pc:sldMk cId="1379460199" sldId="330"/>
        </pc:sldMkLst>
      </pc:sldChg>
      <pc:sldChg chg="del">
        <pc:chgData name="Martin Geiger (Psychology)" userId="8f06b308-1267-4aba-9ebb-7f4bffdc13c4" providerId="ADAL" clId="{80A3F37D-D5E7-4096-9BEE-3D088D773B08}" dt="2024-05-13T09:04:56.104" v="13" actId="47"/>
        <pc:sldMkLst>
          <pc:docMk/>
          <pc:sldMk cId="2748210861" sldId="331"/>
        </pc:sldMkLst>
      </pc:sldChg>
      <pc:sldChg chg="del">
        <pc:chgData name="Martin Geiger (Psychology)" userId="8f06b308-1267-4aba-9ebb-7f4bffdc13c4" providerId="ADAL" clId="{80A3F37D-D5E7-4096-9BEE-3D088D773B08}" dt="2024-05-13T09:05:11.840" v="27" actId="47"/>
        <pc:sldMkLst>
          <pc:docMk/>
          <pc:sldMk cId="3912570191" sldId="332"/>
        </pc:sldMkLst>
      </pc:sldChg>
      <pc:sldChg chg="del">
        <pc:chgData name="Martin Geiger (Psychology)" userId="8f06b308-1267-4aba-9ebb-7f4bffdc13c4" providerId="ADAL" clId="{80A3F37D-D5E7-4096-9BEE-3D088D773B08}" dt="2024-05-13T09:04:50.789" v="0" actId="47"/>
        <pc:sldMkLst>
          <pc:docMk/>
          <pc:sldMk cId="1215043077" sldId="333"/>
        </pc:sldMkLst>
      </pc:sldChg>
      <pc:sldChg chg="del">
        <pc:chgData name="Martin Geiger (Psychology)" userId="8f06b308-1267-4aba-9ebb-7f4bffdc13c4" providerId="ADAL" clId="{80A3F37D-D5E7-4096-9BEE-3D088D773B08}" dt="2024-05-13T09:04:52.315" v="3" actId="47"/>
        <pc:sldMkLst>
          <pc:docMk/>
          <pc:sldMk cId="256528838" sldId="334"/>
        </pc:sldMkLst>
      </pc:sldChg>
      <pc:sldChg chg="del">
        <pc:chgData name="Martin Geiger (Psychology)" userId="8f06b308-1267-4aba-9ebb-7f4bffdc13c4" providerId="ADAL" clId="{80A3F37D-D5E7-4096-9BEE-3D088D773B08}" dt="2024-05-13T09:04:56.057" v="12" actId="47"/>
        <pc:sldMkLst>
          <pc:docMk/>
          <pc:sldMk cId="1976039592" sldId="335"/>
        </pc:sldMkLst>
      </pc:sldChg>
      <pc:sldChg chg="modSp del mod">
        <pc:chgData name="Martin Geiger (Psychology)" userId="8f06b308-1267-4aba-9ebb-7f4bffdc13c4" providerId="ADAL" clId="{80A3F37D-D5E7-4096-9BEE-3D088D773B08}" dt="2024-05-14T15:24:51.889" v="2426" actId="47"/>
        <pc:sldMkLst>
          <pc:docMk/>
          <pc:sldMk cId="431467338" sldId="336"/>
        </pc:sldMkLst>
        <pc:spChg chg="mod">
          <ac:chgData name="Martin Geiger (Psychology)" userId="8f06b308-1267-4aba-9ebb-7f4bffdc13c4" providerId="ADAL" clId="{80A3F37D-D5E7-4096-9BEE-3D088D773B08}" dt="2024-05-13T09:08:38.858" v="43" actId="20577"/>
          <ac:spMkLst>
            <pc:docMk/>
            <pc:sldMk cId="431467338" sldId="336"/>
            <ac:spMk id="2" creationId="{934EF4B8-1938-BC76-332B-EF6776FAF6F7}"/>
          </ac:spMkLst>
        </pc:spChg>
      </pc:sldChg>
      <pc:sldChg chg="del">
        <pc:chgData name="Martin Geiger (Psychology)" userId="8f06b308-1267-4aba-9ebb-7f4bffdc13c4" providerId="ADAL" clId="{80A3F37D-D5E7-4096-9BEE-3D088D773B08}" dt="2024-05-13T09:04:56.235" v="14" actId="47"/>
        <pc:sldMkLst>
          <pc:docMk/>
          <pc:sldMk cId="3152822973" sldId="337"/>
        </pc:sldMkLst>
      </pc:sldChg>
      <pc:sldChg chg="del">
        <pc:chgData name="Martin Geiger (Psychology)" userId="8f06b308-1267-4aba-9ebb-7f4bffdc13c4" providerId="ADAL" clId="{80A3F37D-D5E7-4096-9BEE-3D088D773B08}" dt="2024-05-13T09:04:56.389" v="15" actId="47"/>
        <pc:sldMkLst>
          <pc:docMk/>
          <pc:sldMk cId="97202829" sldId="338"/>
        </pc:sldMkLst>
      </pc:sldChg>
      <pc:sldChg chg="del">
        <pc:chgData name="Martin Geiger (Psychology)" userId="8f06b308-1267-4aba-9ebb-7f4bffdc13c4" providerId="ADAL" clId="{80A3F37D-D5E7-4096-9BEE-3D088D773B08}" dt="2024-05-13T09:04:56.721" v="16" actId="47"/>
        <pc:sldMkLst>
          <pc:docMk/>
          <pc:sldMk cId="2033241532" sldId="340"/>
        </pc:sldMkLst>
      </pc:sldChg>
      <pc:sldChg chg="del">
        <pc:chgData name="Martin Geiger (Psychology)" userId="8f06b308-1267-4aba-9ebb-7f4bffdc13c4" providerId="ADAL" clId="{80A3F37D-D5E7-4096-9BEE-3D088D773B08}" dt="2024-05-13T09:05:11.292" v="25" actId="47"/>
        <pc:sldMkLst>
          <pc:docMk/>
          <pc:sldMk cId="2963364853" sldId="341"/>
        </pc:sldMkLst>
      </pc:sldChg>
      <pc:sldChg chg="del">
        <pc:chgData name="Martin Geiger (Psychology)" userId="8f06b308-1267-4aba-9ebb-7f4bffdc13c4" providerId="ADAL" clId="{80A3F37D-D5E7-4096-9BEE-3D088D773B08}" dt="2024-05-13T09:05:11.492" v="26" actId="47"/>
        <pc:sldMkLst>
          <pc:docMk/>
          <pc:sldMk cId="4271897829" sldId="342"/>
        </pc:sldMkLst>
      </pc:sldChg>
      <pc:sldChg chg="del">
        <pc:chgData name="Martin Geiger (Psychology)" userId="8f06b308-1267-4aba-9ebb-7f4bffdc13c4" providerId="ADAL" clId="{80A3F37D-D5E7-4096-9BEE-3D088D773B08}" dt="2024-05-13T09:04:57.314" v="17" actId="47"/>
        <pc:sldMkLst>
          <pc:docMk/>
          <pc:sldMk cId="2887761722" sldId="343"/>
        </pc:sldMkLst>
      </pc:sldChg>
      <pc:sldChg chg="del">
        <pc:chgData name="Martin Geiger (Psychology)" userId="8f06b308-1267-4aba-9ebb-7f4bffdc13c4" providerId="ADAL" clId="{80A3F37D-D5E7-4096-9BEE-3D088D773B08}" dt="2024-05-13T09:04:57.715" v="18" actId="47"/>
        <pc:sldMkLst>
          <pc:docMk/>
          <pc:sldMk cId="2875181041" sldId="344"/>
        </pc:sldMkLst>
      </pc:sldChg>
      <pc:sldChg chg="del">
        <pc:chgData name="Martin Geiger (Psychology)" userId="8f06b308-1267-4aba-9ebb-7f4bffdc13c4" providerId="ADAL" clId="{80A3F37D-D5E7-4096-9BEE-3D088D773B08}" dt="2024-05-13T09:05:13.677" v="28" actId="47"/>
        <pc:sldMkLst>
          <pc:docMk/>
          <pc:sldMk cId="7966213" sldId="345"/>
        </pc:sldMkLst>
      </pc:sldChg>
      <pc:sldChg chg="del">
        <pc:chgData name="Martin Geiger (Psychology)" userId="8f06b308-1267-4aba-9ebb-7f4bffdc13c4" providerId="ADAL" clId="{80A3F37D-D5E7-4096-9BEE-3D088D773B08}" dt="2024-05-13T09:04:59.304" v="19" actId="47"/>
        <pc:sldMkLst>
          <pc:docMk/>
          <pc:sldMk cId="1376932134" sldId="346"/>
        </pc:sldMkLst>
      </pc:sldChg>
      <pc:sldChg chg="del">
        <pc:chgData name="Martin Geiger (Psychology)" userId="8f06b308-1267-4aba-9ebb-7f4bffdc13c4" providerId="ADAL" clId="{80A3F37D-D5E7-4096-9BEE-3D088D773B08}" dt="2024-05-13T09:04:59.475" v="20" actId="47"/>
        <pc:sldMkLst>
          <pc:docMk/>
          <pc:sldMk cId="4068097911" sldId="348"/>
        </pc:sldMkLst>
      </pc:sldChg>
      <pc:sldChg chg="del">
        <pc:chgData name="Martin Geiger (Psychology)" userId="8f06b308-1267-4aba-9ebb-7f4bffdc13c4" providerId="ADAL" clId="{80A3F37D-D5E7-4096-9BEE-3D088D773B08}" dt="2024-05-13T09:05:00.446" v="22" actId="47"/>
        <pc:sldMkLst>
          <pc:docMk/>
          <pc:sldMk cId="3610448048" sldId="350"/>
        </pc:sldMkLst>
      </pc:sldChg>
      <pc:sldChg chg="delSp modSp mod ord modNotesTx">
        <pc:chgData name="Martin Geiger (Psychology)" userId="8f06b308-1267-4aba-9ebb-7f4bffdc13c4" providerId="ADAL" clId="{80A3F37D-D5E7-4096-9BEE-3D088D773B08}" dt="2024-05-14T15:24:59.892" v="2430"/>
        <pc:sldMkLst>
          <pc:docMk/>
          <pc:sldMk cId="3478184649" sldId="351"/>
        </pc:sldMkLst>
        <pc:spChg chg="mod">
          <ac:chgData name="Martin Geiger (Psychology)" userId="8f06b308-1267-4aba-9ebb-7f4bffdc13c4" providerId="ADAL" clId="{80A3F37D-D5E7-4096-9BEE-3D088D773B08}" dt="2024-05-13T10:27:55.262" v="528" actId="20577"/>
          <ac:spMkLst>
            <pc:docMk/>
            <pc:sldMk cId="3478184649" sldId="351"/>
            <ac:spMk id="5" creationId="{9BC0E3D5-E0B1-558D-DF8E-76B5BB40B4DB}"/>
          </ac:spMkLst>
        </pc:spChg>
        <pc:spChg chg="del mod">
          <ac:chgData name="Martin Geiger (Psychology)" userId="8f06b308-1267-4aba-9ebb-7f4bffdc13c4" providerId="ADAL" clId="{80A3F37D-D5E7-4096-9BEE-3D088D773B08}" dt="2024-05-13T09:05:21.043" v="34"/>
          <ac:spMkLst>
            <pc:docMk/>
            <pc:sldMk cId="3478184649" sldId="351"/>
            <ac:spMk id="7" creationId="{D6035E9F-C920-C7FA-FA75-105A817A967A}"/>
          </ac:spMkLst>
        </pc:spChg>
        <pc:spChg chg="mod">
          <ac:chgData name="Martin Geiger (Psychology)" userId="8f06b308-1267-4aba-9ebb-7f4bffdc13c4" providerId="ADAL" clId="{80A3F37D-D5E7-4096-9BEE-3D088D773B08}" dt="2024-05-13T10:28:06.189" v="544" actId="20577"/>
          <ac:spMkLst>
            <pc:docMk/>
            <pc:sldMk cId="3478184649" sldId="351"/>
            <ac:spMk id="9" creationId="{78CB1B90-93AC-9834-A1AF-47CE435B0156}"/>
          </ac:spMkLst>
        </pc:spChg>
      </pc:sldChg>
      <pc:sldChg chg="modSp add del mod">
        <pc:chgData name="Martin Geiger (Psychology)" userId="8f06b308-1267-4aba-9ebb-7f4bffdc13c4" providerId="ADAL" clId="{80A3F37D-D5E7-4096-9BEE-3D088D773B08}" dt="2024-05-14T15:24:50.216" v="2425" actId="47"/>
        <pc:sldMkLst>
          <pc:docMk/>
          <pc:sldMk cId="3625183679" sldId="352"/>
        </pc:sldMkLst>
        <pc:spChg chg="mod">
          <ac:chgData name="Martin Geiger (Psychology)" userId="8f06b308-1267-4aba-9ebb-7f4bffdc13c4" providerId="ADAL" clId="{80A3F37D-D5E7-4096-9BEE-3D088D773B08}" dt="2024-05-13T09:08:56.369" v="83" actId="20577"/>
          <ac:spMkLst>
            <pc:docMk/>
            <pc:sldMk cId="3625183679" sldId="352"/>
            <ac:spMk id="6" creationId="{849075DF-A6E4-5C27-C979-E53BDE47B9BC}"/>
          </ac:spMkLst>
        </pc:spChg>
      </pc:sldChg>
      <pc:sldChg chg="modSp add mod">
        <pc:chgData name="Martin Geiger (Psychology)" userId="8f06b308-1267-4aba-9ebb-7f4bffdc13c4" providerId="ADAL" clId="{80A3F37D-D5E7-4096-9BEE-3D088D773B08}" dt="2024-05-13T09:09:32.595" v="111" actId="20577"/>
        <pc:sldMkLst>
          <pc:docMk/>
          <pc:sldMk cId="1442014037" sldId="353"/>
        </pc:sldMkLst>
        <pc:spChg chg="mod">
          <ac:chgData name="Martin Geiger (Psychology)" userId="8f06b308-1267-4aba-9ebb-7f4bffdc13c4" providerId="ADAL" clId="{80A3F37D-D5E7-4096-9BEE-3D088D773B08}" dt="2024-05-13T09:09:32.595" v="111" actId="20577"/>
          <ac:spMkLst>
            <pc:docMk/>
            <pc:sldMk cId="1442014037" sldId="353"/>
            <ac:spMk id="2" creationId="{934EF4B8-1938-BC76-332B-EF6776FAF6F7}"/>
          </ac:spMkLst>
        </pc:spChg>
      </pc:sldChg>
      <pc:sldChg chg="modSp add mod">
        <pc:chgData name="Martin Geiger (Psychology)" userId="8f06b308-1267-4aba-9ebb-7f4bffdc13c4" providerId="ADAL" clId="{80A3F37D-D5E7-4096-9BEE-3D088D773B08}" dt="2024-05-13T09:09:12.460" v="88" actId="20577"/>
        <pc:sldMkLst>
          <pc:docMk/>
          <pc:sldMk cId="4265338588" sldId="354"/>
        </pc:sldMkLst>
        <pc:spChg chg="mod">
          <ac:chgData name="Martin Geiger (Psychology)" userId="8f06b308-1267-4aba-9ebb-7f4bffdc13c4" providerId="ADAL" clId="{80A3F37D-D5E7-4096-9BEE-3D088D773B08}" dt="2024-05-13T09:09:12.460" v="88" actId="20577"/>
          <ac:spMkLst>
            <pc:docMk/>
            <pc:sldMk cId="4265338588" sldId="354"/>
            <ac:spMk id="6" creationId="{849075DF-A6E4-5C27-C979-E53BDE47B9BC}"/>
          </ac:spMkLst>
        </pc:spChg>
      </pc:sldChg>
      <pc:sldChg chg="modSp add mod ord">
        <pc:chgData name="Martin Geiger (Psychology)" userId="8f06b308-1267-4aba-9ebb-7f4bffdc13c4" providerId="ADAL" clId="{80A3F37D-D5E7-4096-9BEE-3D088D773B08}" dt="2024-05-14T15:35:43.914" v="2499"/>
        <pc:sldMkLst>
          <pc:docMk/>
          <pc:sldMk cId="2261310950" sldId="355"/>
        </pc:sldMkLst>
        <pc:spChg chg="mod">
          <ac:chgData name="Martin Geiger (Psychology)" userId="8f06b308-1267-4aba-9ebb-7f4bffdc13c4" providerId="ADAL" clId="{80A3F37D-D5E7-4096-9BEE-3D088D773B08}" dt="2024-05-14T15:25:11.229" v="2437" actId="20577"/>
          <ac:spMkLst>
            <pc:docMk/>
            <pc:sldMk cId="2261310950" sldId="355"/>
            <ac:spMk id="2" creationId="{934EF4B8-1938-BC76-332B-EF6776FAF6F7}"/>
          </ac:spMkLst>
        </pc:spChg>
      </pc:sldChg>
      <pc:sldChg chg="addSp delSp modSp add mod ord modTransition">
        <pc:chgData name="Martin Geiger (Psychology)" userId="8f06b308-1267-4aba-9ebb-7f4bffdc13c4" providerId="ADAL" clId="{80A3F37D-D5E7-4096-9BEE-3D088D773B08}" dt="2024-05-14T15:44:33.359" v="2573" actId="207"/>
        <pc:sldMkLst>
          <pc:docMk/>
          <pc:sldMk cId="3161692316" sldId="356"/>
        </pc:sldMkLst>
        <pc:spChg chg="add mod or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2" creationId="{8E8AB131-05F1-8100-BCED-1AF2A3A16692}"/>
          </ac:spMkLst>
        </pc:spChg>
        <pc:spChg chg="add mod or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4" creationId="{B1190CF9-6066-025C-B595-F1F8048793A4}"/>
          </ac:spMkLst>
        </pc:spChg>
        <pc:spChg chg="add del">
          <ac:chgData name="Martin Geiger (Psychology)" userId="8f06b308-1267-4aba-9ebb-7f4bffdc13c4" providerId="ADAL" clId="{80A3F37D-D5E7-4096-9BEE-3D088D773B08}" dt="2024-05-14T10:52:42.777" v="2010" actId="478"/>
          <ac:spMkLst>
            <pc:docMk/>
            <pc:sldMk cId="3161692316" sldId="356"/>
            <ac:spMk id="6" creationId="{71E2025B-D797-A52A-13FC-B87295FD5FF0}"/>
          </ac:spMkLst>
        </pc:spChg>
        <pc:spChg chg="del mod">
          <ac:chgData name="Martin Geiger (Psychology)" userId="8f06b308-1267-4aba-9ebb-7f4bffdc13c4" providerId="ADAL" clId="{80A3F37D-D5E7-4096-9BEE-3D088D773B08}" dt="2024-05-13T15:22:07.980" v="810" actId="478"/>
          <ac:spMkLst>
            <pc:docMk/>
            <pc:sldMk cId="3161692316" sldId="356"/>
            <ac:spMk id="6" creationId="{849075DF-A6E4-5C27-C979-E53BDE47B9BC}"/>
          </ac:spMkLst>
        </pc:spChg>
        <pc:spChg chg="add del">
          <ac:chgData name="Martin Geiger (Psychology)" userId="8f06b308-1267-4aba-9ebb-7f4bffdc13c4" providerId="ADAL" clId="{80A3F37D-D5E7-4096-9BEE-3D088D773B08}" dt="2024-05-13T10:37:48.308" v="713"/>
          <ac:spMkLst>
            <pc:docMk/>
            <pc:sldMk cId="3161692316" sldId="356"/>
            <ac:spMk id="7" creationId="{050F6D46-A5BC-6737-39AF-9B61E18FE964}"/>
          </ac:spMkLst>
        </pc:spChg>
        <pc:spChg chg="add del">
          <ac:chgData name="Martin Geiger (Psychology)" userId="8f06b308-1267-4aba-9ebb-7f4bffdc13c4" providerId="ADAL" clId="{80A3F37D-D5E7-4096-9BEE-3D088D773B08}" dt="2024-05-13T17:57:20.025" v="1105" actId="478"/>
          <ac:spMkLst>
            <pc:docMk/>
            <pc:sldMk cId="3161692316" sldId="356"/>
            <ac:spMk id="10" creationId="{6719FDC0-F350-8BC5-7C35-F8D331929C4A}"/>
          </ac:spMkLst>
        </pc:spChg>
        <pc:spChg chg="add mod">
          <ac:chgData name="Martin Geiger (Psychology)" userId="8f06b308-1267-4aba-9ebb-7f4bffdc13c4" providerId="ADAL" clId="{80A3F37D-D5E7-4096-9BEE-3D088D773B08}" dt="2024-05-14T15:44:33.359" v="2573" actId="207"/>
          <ac:spMkLst>
            <pc:docMk/>
            <pc:sldMk cId="3161692316" sldId="356"/>
            <ac:spMk id="13" creationId="{D029BC46-B6D7-A543-3CFB-8A5FBA8400CE}"/>
          </ac:spMkLst>
        </pc:spChg>
        <pc:spChg chg="add mod">
          <ac:chgData name="Martin Geiger (Psychology)" userId="8f06b308-1267-4aba-9ebb-7f4bffdc13c4" providerId="ADAL" clId="{80A3F37D-D5E7-4096-9BEE-3D088D773B08}" dt="2024-05-14T10:53:12.947" v="2045" actId="108"/>
          <ac:spMkLst>
            <pc:docMk/>
            <pc:sldMk cId="3161692316" sldId="356"/>
            <ac:spMk id="14" creationId="{B24B3C00-8C42-BD93-A998-288BE5E53985}"/>
          </ac:spMkLst>
        </pc:spChg>
        <pc:spChg chg="add mod">
          <ac:chgData name="Martin Geiger (Psychology)" userId="8f06b308-1267-4aba-9ebb-7f4bffdc13c4" providerId="ADAL" clId="{80A3F37D-D5E7-4096-9BEE-3D088D773B08}" dt="2024-05-14T10:53:16.849" v="2051" actId="108"/>
          <ac:spMkLst>
            <pc:docMk/>
            <pc:sldMk cId="3161692316" sldId="356"/>
            <ac:spMk id="15" creationId="{5FDB12EB-121D-096E-69C2-E4F6035C03B3}"/>
          </ac:spMkLst>
        </pc:spChg>
        <pc:spChg chg="add mod">
          <ac:chgData name="Martin Geiger (Psychology)" userId="8f06b308-1267-4aba-9ebb-7f4bffdc13c4" providerId="ADAL" clId="{80A3F37D-D5E7-4096-9BEE-3D088D773B08}" dt="2024-05-14T10:53:13.896" v="2047" actId="108"/>
          <ac:spMkLst>
            <pc:docMk/>
            <pc:sldMk cId="3161692316" sldId="356"/>
            <ac:spMk id="16" creationId="{E671B27F-C87B-B16F-DC12-50BD4B4D1E4B}"/>
          </ac:spMkLst>
        </pc:spChg>
        <pc:spChg chg="add del mod ord">
          <ac:chgData name="Martin Geiger (Psychology)" userId="8f06b308-1267-4aba-9ebb-7f4bffdc13c4" providerId="ADAL" clId="{80A3F37D-D5E7-4096-9BEE-3D088D773B08}" dt="2024-05-14T08:05:26.956" v="1127" actId="478"/>
          <ac:spMkLst>
            <pc:docMk/>
            <pc:sldMk cId="3161692316" sldId="356"/>
            <ac:spMk id="28" creationId="{B68C1C0D-C2B3-1191-A565-71300B0A1EFA}"/>
          </ac:spMkLst>
        </pc:spChg>
        <pc:spChg chg="add mo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57" creationId="{998C5536-4726-BADF-ADA0-7B89A701160D}"/>
          </ac:spMkLst>
        </pc:spChg>
        <pc:spChg chg="add mo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58" creationId="{2667A81B-1F53-07BA-4416-0953F52B4288}"/>
          </ac:spMkLst>
        </pc:spChg>
        <pc:spChg chg="add mo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59" creationId="{57CCCA4A-3A91-5F92-DBA6-404DD5BAEFEA}"/>
          </ac:spMkLst>
        </pc:spChg>
        <pc:spChg chg="add mo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73" creationId="{08E93AF4-7EB9-27E3-7A5B-5B1881D1737E}"/>
          </ac:spMkLst>
        </pc:spChg>
        <pc:picChg chg="add mod">
          <ac:chgData name="Martin Geiger (Psychology)" userId="8f06b308-1267-4aba-9ebb-7f4bffdc13c4" providerId="ADAL" clId="{80A3F37D-D5E7-4096-9BEE-3D088D773B08}" dt="2024-05-13T10:37:43.752" v="712"/>
          <ac:picMkLst>
            <pc:docMk/>
            <pc:sldMk cId="3161692316" sldId="356"/>
            <ac:picMk id="3" creationId="{4F84BC88-410B-85C7-CF46-B9025A006929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3" creationId="{91D54121-0208-E2EB-A06D-160191EA8FEB}"/>
          </ac:picMkLst>
        </pc:picChg>
        <pc:picChg chg="add mod or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5" creationId="{1762AD84-A889-BE3B-CB17-CD0902E5B48D}"/>
          </ac:picMkLst>
        </pc:picChg>
        <pc:picChg chg="add del mod">
          <ac:chgData name="Martin Geiger (Psychology)" userId="8f06b308-1267-4aba-9ebb-7f4bffdc13c4" providerId="ADAL" clId="{80A3F37D-D5E7-4096-9BEE-3D088D773B08}" dt="2024-05-14T15:05:12.075" v="2286" actId="478"/>
          <ac:picMkLst>
            <pc:docMk/>
            <pc:sldMk cId="3161692316" sldId="356"/>
            <ac:picMk id="8" creationId="{E4BAA3F8-521B-0BAB-EE17-F07D0962A6E3}"/>
          </ac:picMkLst>
        </pc:picChg>
        <pc:picChg chg="add mod or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9" creationId="{75316040-F896-F8AA-B607-075C14FB82D9}"/>
          </ac:picMkLst>
        </pc:picChg>
        <pc:picChg chg="add del mod">
          <ac:chgData name="Martin Geiger (Psychology)" userId="8f06b308-1267-4aba-9ebb-7f4bffdc13c4" providerId="ADAL" clId="{80A3F37D-D5E7-4096-9BEE-3D088D773B08}" dt="2024-05-14T15:05:11.520" v="2285" actId="478"/>
          <ac:picMkLst>
            <pc:docMk/>
            <pc:sldMk cId="3161692316" sldId="356"/>
            <ac:picMk id="11" creationId="{4230A33B-9AB3-1F70-75DF-F8C6628BDA50}"/>
          </ac:picMkLst>
        </pc:picChg>
        <pc:picChg chg="add del mod ord modCrop">
          <ac:chgData name="Martin Geiger (Psychology)" userId="8f06b308-1267-4aba-9ebb-7f4bffdc13c4" providerId="ADAL" clId="{80A3F37D-D5E7-4096-9BEE-3D088D773B08}" dt="2024-05-13T16:43:49.197" v="955" actId="478"/>
          <ac:picMkLst>
            <pc:docMk/>
            <pc:sldMk cId="3161692316" sldId="356"/>
            <ac:picMk id="11" creationId="{AEE20994-CFB5-95BC-9777-584778152113}"/>
          </ac:picMkLst>
        </pc:picChg>
        <pc:picChg chg="add del mod">
          <ac:chgData name="Martin Geiger (Psychology)" userId="8f06b308-1267-4aba-9ebb-7f4bffdc13c4" providerId="ADAL" clId="{80A3F37D-D5E7-4096-9BEE-3D088D773B08}" dt="2024-05-13T17:58:04.074" v="1113" actId="478"/>
          <ac:picMkLst>
            <pc:docMk/>
            <pc:sldMk cId="3161692316" sldId="356"/>
            <ac:picMk id="12" creationId="{3F23E3AA-9E3E-7730-852D-1EC0F41A2798}"/>
          </ac:picMkLst>
        </pc:picChg>
        <pc:picChg chg="add del mod">
          <ac:chgData name="Martin Geiger (Psychology)" userId="8f06b308-1267-4aba-9ebb-7f4bffdc13c4" providerId="ADAL" clId="{80A3F37D-D5E7-4096-9BEE-3D088D773B08}" dt="2024-05-13T14:41:38.214" v="782" actId="478"/>
          <ac:picMkLst>
            <pc:docMk/>
            <pc:sldMk cId="3161692316" sldId="356"/>
            <ac:picMk id="13" creationId="{FB83372B-42B6-D977-32C9-FEF23654255F}"/>
          </ac:picMkLst>
        </pc:picChg>
        <pc:picChg chg="add del mod ord modCrop">
          <ac:chgData name="Martin Geiger (Psychology)" userId="8f06b308-1267-4aba-9ebb-7f4bffdc13c4" providerId="ADAL" clId="{80A3F37D-D5E7-4096-9BEE-3D088D773B08}" dt="2024-05-13T15:20:56.957" v="800" actId="478"/>
          <ac:picMkLst>
            <pc:docMk/>
            <pc:sldMk cId="3161692316" sldId="356"/>
            <ac:picMk id="15" creationId="{62ADF7C6-514F-4A92-1471-9308DE84688B}"/>
          </ac:picMkLst>
        </pc:picChg>
        <pc:picChg chg="add mod or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17" creationId="{2D31E548-3CAD-3EBF-3907-90E4F0BFF2E1}"/>
          </ac:picMkLst>
        </pc:picChg>
        <pc:picChg chg="add del mod">
          <ac:chgData name="Martin Geiger (Psychology)" userId="8f06b308-1267-4aba-9ebb-7f4bffdc13c4" providerId="ADAL" clId="{80A3F37D-D5E7-4096-9BEE-3D088D773B08}" dt="2024-05-13T16:21:01.499" v="827" actId="478"/>
          <ac:picMkLst>
            <pc:docMk/>
            <pc:sldMk cId="3161692316" sldId="356"/>
            <ac:picMk id="17" creationId="{C80EE0D8-CFE1-4A44-8872-EF5D82B875C0}"/>
          </ac:picMkLst>
        </pc:picChg>
        <pc:picChg chg="add del mod modCrop">
          <ac:chgData name="Martin Geiger (Psychology)" userId="8f06b308-1267-4aba-9ebb-7f4bffdc13c4" providerId="ADAL" clId="{80A3F37D-D5E7-4096-9BEE-3D088D773B08}" dt="2024-05-13T16:24:59.673" v="840" actId="478"/>
          <ac:picMkLst>
            <pc:docMk/>
            <pc:sldMk cId="3161692316" sldId="356"/>
            <ac:picMk id="19" creationId="{6DDC7460-A098-B87C-F347-F7DAD1AD24C2}"/>
          </ac:picMkLst>
        </pc:picChg>
        <pc:picChg chg="add del">
          <ac:chgData name="Martin Geiger (Psychology)" userId="8f06b308-1267-4aba-9ebb-7f4bffdc13c4" providerId="ADAL" clId="{80A3F37D-D5E7-4096-9BEE-3D088D773B08}" dt="2024-05-13T16:24:36.558" v="839" actId="478"/>
          <ac:picMkLst>
            <pc:docMk/>
            <pc:sldMk cId="3161692316" sldId="356"/>
            <ac:picMk id="21" creationId="{8A7239FA-EA29-B021-4424-B5487528AACA}"/>
          </ac:picMkLst>
        </pc:picChg>
        <pc:picChg chg="add mod or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23" creationId="{05ABA365-ABC3-5311-387E-E85F653495B3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25" creationId="{925730F2-D7FA-99BA-DB6C-5556C57F7BF1}"/>
          </ac:picMkLst>
        </pc:picChg>
        <pc:picChg chg="add mod ord">
          <ac:chgData name="Martin Geiger (Psychology)" userId="8f06b308-1267-4aba-9ebb-7f4bffdc13c4" providerId="ADAL" clId="{80A3F37D-D5E7-4096-9BEE-3D088D773B08}" dt="2024-05-14T15:44:19.297" v="2544" actId="167"/>
          <ac:picMkLst>
            <pc:docMk/>
            <pc:sldMk cId="3161692316" sldId="356"/>
            <ac:picMk id="26" creationId="{55060880-33DC-C5F8-56D9-DEDE15CEFEC9}"/>
          </ac:picMkLst>
        </pc:picChg>
        <pc:picChg chg="add mod or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27" creationId="{8E08C131-9E50-0824-15E7-1DC5F98716F7}"/>
          </ac:picMkLst>
        </pc:picChg>
        <pc:picChg chg="add del mod">
          <ac:chgData name="Martin Geiger (Psychology)" userId="8f06b308-1267-4aba-9ebb-7f4bffdc13c4" providerId="ADAL" clId="{80A3F37D-D5E7-4096-9BEE-3D088D773B08}" dt="2024-05-13T16:40:11.815" v="908" actId="478"/>
          <ac:picMkLst>
            <pc:docMk/>
            <pc:sldMk cId="3161692316" sldId="356"/>
            <ac:picMk id="30" creationId="{AC412D1A-B3D5-BFE3-3ACC-970DE1945542}"/>
          </ac:picMkLst>
        </pc:picChg>
        <pc:picChg chg="add del mod ord">
          <ac:chgData name="Martin Geiger (Psychology)" userId="8f06b308-1267-4aba-9ebb-7f4bffdc13c4" providerId="ADAL" clId="{80A3F37D-D5E7-4096-9BEE-3D088D773B08}" dt="2024-05-13T16:34:32.085" v="907" actId="478"/>
          <ac:picMkLst>
            <pc:docMk/>
            <pc:sldMk cId="3161692316" sldId="356"/>
            <ac:picMk id="32" creationId="{59CE4C12-8814-196B-08EF-5934BDFF0F2A}"/>
          </ac:picMkLst>
        </pc:picChg>
        <pc:picChg chg="add del mod ord">
          <ac:chgData name="Martin Geiger (Psychology)" userId="8f06b308-1267-4aba-9ebb-7f4bffdc13c4" providerId="ADAL" clId="{80A3F37D-D5E7-4096-9BEE-3D088D773B08}" dt="2024-05-14T15:07:13.390" v="2310" actId="478"/>
          <ac:picMkLst>
            <pc:docMk/>
            <pc:sldMk cId="3161692316" sldId="356"/>
            <ac:picMk id="34" creationId="{70102C16-A91F-928F-0E4F-01EF21E3E934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43" creationId="{862C4944-83C1-58E8-3529-7E8C4D96DAB0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48" creationId="{6FF49180-0C73-18AD-B57B-E6E9938A4745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50" creationId="{95FE4B78-20C6-5EF5-E5A6-F169678EFA00}"/>
          </ac:picMkLst>
        </pc:picChg>
        <pc:picChg chg="add del mod modCrop">
          <ac:chgData name="Martin Geiger (Psychology)" userId="8f06b308-1267-4aba-9ebb-7f4bffdc13c4" providerId="ADAL" clId="{80A3F37D-D5E7-4096-9BEE-3D088D773B08}" dt="2024-05-13T16:57:23.669" v="1058" actId="478"/>
          <ac:picMkLst>
            <pc:docMk/>
            <pc:sldMk cId="3161692316" sldId="356"/>
            <ac:picMk id="80" creationId="{B8610E5A-9E51-FAF1-D1BF-5D1BC1B80D44}"/>
          </ac:picMkLst>
        </pc:picChg>
        <pc:picChg chg="add del mod">
          <ac:chgData name="Martin Geiger (Psychology)" userId="8f06b308-1267-4aba-9ebb-7f4bffdc13c4" providerId="ADAL" clId="{80A3F37D-D5E7-4096-9BEE-3D088D773B08}" dt="2024-05-13T16:58:07.067" v="1062" actId="478"/>
          <ac:picMkLst>
            <pc:docMk/>
            <pc:sldMk cId="3161692316" sldId="356"/>
            <ac:picMk id="82" creationId="{739D42E9-5521-A47B-9744-1B385B8780D7}"/>
          </ac:picMkLst>
        </pc:picChg>
        <pc:picChg chg="add mod">
          <ac:chgData name="Martin Geiger (Psychology)" userId="8f06b308-1267-4aba-9ebb-7f4bffdc13c4" providerId="ADAL" clId="{80A3F37D-D5E7-4096-9BEE-3D088D773B08}" dt="2024-05-14T15:33:35.591" v="2494" actId="1076"/>
          <ac:picMkLst>
            <pc:docMk/>
            <pc:sldMk cId="3161692316" sldId="356"/>
            <ac:picMk id="84" creationId="{70DF95CE-8A4D-749E-68FF-18EB6964EFEF}"/>
          </ac:picMkLst>
        </pc:picChg>
        <pc:picChg chg="add del mod">
          <ac:chgData name="Martin Geiger (Psychology)" userId="8f06b308-1267-4aba-9ebb-7f4bffdc13c4" providerId="ADAL" clId="{80A3F37D-D5E7-4096-9BEE-3D088D773B08}" dt="2024-05-13T16:58:55.313" v="1078" actId="478"/>
          <ac:picMkLst>
            <pc:docMk/>
            <pc:sldMk cId="3161692316" sldId="356"/>
            <ac:picMk id="86" creationId="{5280ED27-069A-0645-C477-46B1B7874F19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87" creationId="{AE35CD55-F904-0A35-C954-5F573A18F2A5}"/>
          </ac:picMkLst>
        </pc:picChg>
        <pc:cxnChg chg="add mod">
          <ac:chgData name="Martin Geiger (Psychology)" userId="8f06b308-1267-4aba-9ebb-7f4bffdc13c4" providerId="ADAL" clId="{80A3F37D-D5E7-4096-9BEE-3D088D773B08}" dt="2024-05-14T15:08:53.552" v="2322" actId="14100"/>
          <ac:cxnSpMkLst>
            <pc:docMk/>
            <pc:sldMk cId="3161692316" sldId="356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80A3F37D-D5E7-4096-9BEE-3D088D773B08}" dt="2024-05-14T15:08:48.971" v="2321" actId="1076"/>
          <ac:cxnSpMkLst>
            <pc:docMk/>
            <pc:sldMk cId="3161692316" sldId="356"/>
            <ac:cxnSpMk id="52" creationId="{2941F8C2-4020-EF6A-89EC-7BF8C25ACC75}"/>
          </ac:cxnSpMkLst>
        </pc:cxnChg>
        <pc:cxnChg chg="add del mod">
          <ac:chgData name="Martin Geiger (Psychology)" userId="8f06b308-1267-4aba-9ebb-7f4bffdc13c4" providerId="ADAL" clId="{80A3F37D-D5E7-4096-9BEE-3D088D773B08}" dt="2024-05-13T16:51:55.040" v="1012" actId="11529"/>
          <ac:cxnSpMkLst>
            <pc:docMk/>
            <pc:sldMk cId="3161692316" sldId="356"/>
            <ac:cxnSpMk id="61" creationId="{C2114650-3F04-D428-0822-358545BF1DBA}"/>
          </ac:cxnSpMkLst>
        </pc:cxnChg>
        <pc:cxnChg chg="add del mod">
          <ac:chgData name="Martin Geiger (Psychology)" userId="8f06b308-1267-4aba-9ebb-7f4bffdc13c4" providerId="ADAL" clId="{80A3F37D-D5E7-4096-9BEE-3D088D773B08}" dt="2024-05-13T16:52:11.587" v="1015" actId="11529"/>
          <ac:cxnSpMkLst>
            <pc:docMk/>
            <pc:sldMk cId="3161692316" sldId="356"/>
            <ac:cxnSpMk id="63" creationId="{0502451E-90FE-C15D-E621-045441FCB553}"/>
          </ac:cxnSpMkLst>
        </pc:cxnChg>
        <pc:cxnChg chg="add del mod">
          <ac:chgData name="Martin Geiger (Psychology)" userId="8f06b308-1267-4aba-9ebb-7f4bffdc13c4" providerId="ADAL" clId="{80A3F37D-D5E7-4096-9BEE-3D088D773B08}" dt="2024-05-13T16:52:19.727" v="1017" actId="11529"/>
          <ac:cxnSpMkLst>
            <pc:docMk/>
            <pc:sldMk cId="3161692316" sldId="356"/>
            <ac:cxnSpMk id="65" creationId="{36B78C1A-43D7-B619-205D-DE0D1E5B3EBD}"/>
          </ac:cxnSpMkLst>
        </pc:cxnChg>
        <pc:cxnChg chg="add del mod">
          <ac:chgData name="Martin Geiger (Psychology)" userId="8f06b308-1267-4aba-9ebb-7f4bffdc13c4" providerId="ADAL" clId="{80A3F37D-D5E7-4096-9BEE-3D088D773B08}" dt="2024-05-13T16:52:27.543" v="1019" actId="11529"/>
          <ac:cxnSpMkLst>
            <pc:docMk/>
            <pc:sldMk cId="3161692316" sldId="356"/>
            <ac:cxnSpMk id="67" creationId="{A059FC33-0D27-DC61-49D1-04B9C618CE78}"/>
          </ac:cxnSpMkLst>
        </pc:cxnChg>
        <pc:cxnChg chg="add del mod">
          <ac:chgData name="Martin Geiger (Psychology)" userId="8f06b308-1267-4aba-9ebb-7f4bffdc13c4" providerId="ADAL" clId="{80A3F37D-D5E7-4096-9BEE-3D088D773B08}" dt="2024-05-13T16:52:38.884" v="1021" actId="478"/>
          <ac:cxnSpMkLst>
            <pc:docMk/>
            <pc:sldMk cId="3161692316" sldId="356"/>
            <ac:cxnSpMk id="69" creationId="{C8F626DA-E2F1-FBAE-E583-0AA79789B4D8}"/>
          </ac:cxnSpMkLst>
        </pc:cxnChg>
        <pc:cxnChg chg="add mod ord">
          <ac:chgData name="Martin Geiger (Psychology)" userId="8f06b308-1267-4aba-9ebb-7f4bffdc13c4" providerId="ADAL" clId="{80A3F37D-D5E7-4096-9BEE-3D088D773B08}" dt="2024-05-14T15:08:48.971" v="2321" actId="1076"/>
          <ac:cxnSpMkLst>
            <pc:docMk/>
            <pc:sldMk cId="3161692316" sldId="356"/>
            <ac:cxnSpMk id="71" creationId="{B0DB1E22-7A24-1BE3-AD38-CD5A82726170}"/>
          </ac:cxnSpMkLst>
        </pc:cxnChg>
        <pc:cxnChg chg="add mod ord">
          <ac:chgData name="Martin Geiger (Psychology)" userId="8f06b308-1267-4aba-9ebb-7f4bffdc13c4" providerId="ADAL" clId="{80A3F37D-D5E7-4096-9BEE-3D088D773B08}" dt="2024-05-14T15:08:48.971" v="2321" actId="1076"/>
          <ac:cxnSpMkLst>
            <pc:docMk/>
            <pc:sldMk cId="3161692316" sldId="356"/>
            <ac:cxnSpMk id="75" creationId="{D5107C8C-D9C9-88F7-98C5-02F496B55BA8}"/>
          </ac:cxnSpMkLst>
        </pc:cxnChg>
        <pc:cxnChg chg="add mod ord">
          <ac:chgData name="Martin Geiger (Psychology)" userId="8f06b308-1267-4aba-9ebb-7f4bffdc13c4" providerId="ADAL" clId="{80A3F37D-D5E7-4096-9BEE-3D088D773B08}" dt="2024-05-14T15:08:48.971" v="2321" actId="1076"/>
          <ac:cxnSpMkLst>
            <pc:docMk/>
            <pc:sldMk cId="3161692316" sldId="356"/>
            <ac:cxnSpMk id="78" creationId="{A87A07BD-6C99-C1AF-6E36-83DBA33D66B2}"/>
          </ac:cxnSpMkLst>
        </pc:cxnChg>
      </pc:sldChg>
      <pc:sldChg chg="modSp add del mod ord">
        <pc:chgData name="Martin Geiger (Psychology)" userId="8f06b308-1267-4aba-9ebb-7f4bffdc13c4" providerId="ADAL" clId="{80A3F37D-D5E7-4096-9BEE-3D088D773B08}" dt="2024-05-15T15:26:43.540" v="4456" actId="47"/>
        <pc:sldMkLst>
          <pc:docMk/>
          <pc:sldMk cId="1777634947" sldId="357"/>
        </pc:sldMkLst>
        <pc:spChg chg="mod">
          <ac:chgData name="Martin Geiger (Psychology)" userId="8f06b308-1267-4aba-9ebb-7f4bffdc13c4" providerId="ADAL" clId="{80A3F37D-D5E7-4096-9BEE-3D088D773B08}" dt="2024-05-14T15:25:49.947" v="2473" actId="20577"/>
          <ac:spMkLst>
            <pc:docMk/>
            <pc:sldMk cId="1777634947" sldId="357"/>
            <ac:spMk id="2" creationId="{934EF4B8-1938-BC76-332B-EF6776FAF6F7}"/>
          </ac:spMkLst>
        </pc:spChg>
      </pc:sldChg>
      <pc:sldChg chg="add">
        <pc:chgData name="Martin Geiger (Psychology)" userId="8f06b308-1267-4aba-9ebb-7f4bffdc13c4" providerId="ADAL" clId="{80A3F37D-D5E7-4096-9BEE-3D088D773B08}" dt="2024-05-13T09:09:58.956" v="128"/>
        <pc:sldMkLst>
          <pc:docMk/>
          <pc:sldMk cId="1710180108" sldId="358"/>
        </pc:sldMkLst>
      </pc:sldChg>
      <pc:sldChg chg="modSp add del mod">
        <pc:chgData name="Martin Geiger (Psychology)" userId="8f06b308-1267-4aba-9ebb-7f4bffdc13c4" providerId="ADAL" clId="{80A3F37D-D5E7-4096-9BEE-3D088D773B08}" dt="2024-05-15T15:34:43.819" v="4542" actId="47"/>
        <pc:sldMkLst>
          <pc:docMk/>
          <pc:sldMk cId="3013686409" sldId="359"/>
        </pc:sldMkLst>
        <pc:spChg chg="mod">
          <ac:chgData name="Martin Geiger (Psychology)" userId="8f06b308-1267-4aba-9ebb-7f4bffdc13c4" providerId="ADAL" clId="{80A3F37D-D5E7-4096-9BEE-3D088D773B08}" dt="2024-05-14T15:26:53.047" v="2489" actId="20577"/>
          <ac:spMkLst>
            <pc:docMk/>
            <pc:sldMk cId="3013686409" sldId="359"/>
            <ac:spMk id="2" creationId="{934EF4B8-1938-BC76-332B-EF6776FAF6F7}"/>
          </ac:spMkLst>
        </pc:spChg>
      </pc:sldChg>
      <pc:sldChg chg="add">
        <pc:chgData name="Martin Geiger (Psychology)" userId="8f06b308-1267-4aba-9ebb-7f4bffdc13c4" providerId="ADAL" clId="{80A3F37D-D5E7-4096-9BEE-3D088D773B08}" dt="2024-05-13T09:10:13.706" v="135"/>
        <pc:sldMkLst>
          <pc:docMk/>
          <pc:sldMk cId="813905227" sldId="360"/>
        </pc:sldMkLst>
      </pc:sldChg>
      <pc:sldChg chg="modSp mod modTransition">
        <pc:chgData name="Martin Geiger (Psychology)" userId="8f06b308-1267-4aba-9ebb-7f4bffdc13c4" providerId="ADAL" clId="{80A3F37D-D5E7-4096-9BEE-3D088D773B08}" dt="2024-05-16T07:10:34.551" v="5063"/>
        <pc:sldMkLst>
          <pc:docMk/>
          <pc:sldMk cId="4222240312" sldId="361"/>
        </pc:sldMkLst>
        <pc:cxnChg chg="mod">
          <ac:chgData name="Martin Geiger (Psychology)" userId="8f06b308-1267-4aba-9ebb-7f4bffdc13c4" providerId="ADAL" clId="{80A3F37D-D5E7-4096-9BEE-3D088D773B08}" dt="2024-05-14T15:01:21.969" v="2273" actId="14100"/>
          <ac:cxnSpMkLst>
            <pc:docMk/>
            <pc:sldMk cId="4222240312" sldId="361"/>
            <ac:cxnSpMk id="26" creationId="{85DD54B8-2B94-5D68-77BF-C13428DA3FB9}"/>
          </ac:cxnSpMkLst>
        </pc:cxnChg>
      </pc:sldChg>
      <pc:sldChg chg="addSp delSp modSp add mod modTransition modShow">
        <pc:chgData name="Martin Geiger (Psychology)" userId="8f06b308-1267-4aba-9ebb-7f4bffdc13c4" providerId="ADAL" clId="{80A3F37D-D5E7-4096-9BEE-3D088D773B08}" dt="2024-05-14T15:39:45.293" v="2507" actId="729"/>
        <pc:sldMkLst>
          <pc:docMk/>
          <pc:sldMk cId="783368005" sldId="368"/>
        </pc:sldMkLst>
        <pc:spChg chg="mod">
          <ac:chgData name="Martin Geiger (Psychology)" userId="8f06b308-1267-4aba-9ebb-7f4bffdc13c4" providerId="ADAL" clId="{80A3F37D-D5E7-4096-9BEE-3D088D773B08}" dt="2024-05-14T15:36:20.892" v="2501" actId="14100"/>
          <ac:spMkLst>
            <pc:docMk/>
            <pc:sldMk cId="783368005" sldId="368"/>
            <ac:spMk id="6" creationId="{849075DF-A6E4-5C27-C979-E53BDE47B9BC}"/>
          </ac:spMkLst>
        </pc:spChg>
        <pc:spChg chg="del">
          <ac:chgData name="Martin Geiger (Psychology)" userId="8f06b308-1267-4aba-9ebb-7f4bffdc13c4" providerId="ADAL" clId="{80A3F37D-D5E7-4096-9BEE-3D088D773B08}" dt="2024-05-14T08:47:13.247" v="1160"/>
          <ac:spMkLst>
            <pc:docMk/>
            <pc:sldMk cId="783368005" sldId="368"/>
            <ac:spMk id="7" creationId="{050F6D46-A5BC-6737-39AF-9B61E18FE964}"/>
          </ac:spMkLst>
        </pc:spChg>
        <pc:spChg chg="add mod">
          <ac:chgData name="Martin Geiger (Psychology)" userId="8f06b308-1267-4aba-9ebb-7f4bffdc13c4" providerId="ADAL" clId="{80A3F37D-D5E7-4096-9BEE-3D088D773B08}" dt="2024-05-14T15:34:25.275" v="2495" actId="1076"/>
          <ac:spMkLst>
            <pc:docMk/>
            <pc:sldMk cId="783368005" sldId="368"/>
            <ac:spMk id="10" creationId="{61F7047A-B7AA-C29B-3F67-60E5107598C9}"/>
          </ac:spMkLst>
        </pc:spChg>
        <pc:spChg chg="add mod">
          <ac:chgData name="Martin Geiger (Psychology)" userId="8f06b308-1267-4aba-9ebb-7f4bffdc13c4" providerId="ADAL" clId="{80A3F37D-D5E7-4096-9BEE-3D088D773B08}" dt="2024-05-14T15:34:25.275" v="2495" actId="1076"/>
          <ac:spMkLst>
            <pc:docMk/>
            <pc:sldMk cId="783368005" sldId="368"/>
            <ac:spMk id="11" creationId="{6C0ED4B6-E55F-2413-7591-4A1ECBD1A5CE}"/>
          </ac:spMkLst>
        </pc:spChg>
        <pc:spChg chg="add mod">
          <ac:chgData name="Martin Geiger (Psychology)" userId="8f06b308-1267-4aba-9ebb-7f4bffdc13c4" providerId="ADAL" clId="{80A3F37D-D5E7-4096-9BEE-3D088D773B08}" dt="2024-05-14T09:06:30.582" v="1428" actId="1076"/>
          <ac:spMkLst>
            <pc:docMk/>
            <pc:sldMk cId="783368005" sldId="368"/>
            <ac:spMk id="12" creationId="{A7A951FC-A9DF-6FB0-7412-258971FE9B11}"/>
          </ac:spMkLst>
        </pc:spChg>
        <pc:spChg chg="add mod">
          <ac:chgData name="Martin Geiger (Psychology)" userId="8f06b308-1267-4aba-9ebb-7f4bffdc13c4" providerId="ADAL" clId="{80A3F37D-D5E7-4096-9BEE-3D088D773B08}" dt="2024-05-14T15:36:24.924" v="2502" actId="1076"/>
          <ac:spMkLst>
            <pc:docMk/>
            <pc:sldMk cId="783368005" sldId="368"/>
            <ac:spMk id="13" creationId="{8F9500FA-D5EA-6C2C-8232-46CC4E9AB628}"/>
          </ac:spMkLst>
        </pc:spChg>
        <pc:spChg chg="add mod">
          <ac:chgData name="Martin Geiger (Psychology)" userId="8f06b308-1267-4aba-9ebb-7f4bffdc13c4" providerId="ADAL" clId="{80A3F37D-D5E7-4096-9BEE-3D088D773B08}" dt="2024-05-14T09:10:25.242" v="1444" actId="1076"/>
          <ac:spMkLst>
            <pc:docMk/>
            <pc:sldMk cId="783368005" sldId="368"/>
            <ac:spMk id="14" creationId="{347B54F5-D215-B359-65C1-9EE673AB2655}"/>
          </ac:spMkLst>
        </pc:spChg>
        <pc:spChg chg="add del mod">
          <ac:chgData name="Martin Geiger (Psychology)" userId="8f06b308-1267-4aba-9ebb-7f4bffdc13c4" providerId="ADAL" clId="{80A3F37D-D5E7-4096-9BEE-3D088D773B08}" dt="2024-05-14T08:57:11.179" v="1342" actId="478"/>
          <ac:spMkLst>
            <pc:docMk/>
            <pc:sldMk cId="783368005" sldId="368"/>
            <ac:spMk id="15" creationId="{01A7F7E5-28F7-7F62-B19E-CF0BFD6DF511}"/>
          </ac:spMkLst>
        </pc:spChg>
        <pc:picChg chg="add mod ord modCrop">
          <ac:chgData name="Martin Geiger (Psychology)" userId="8f06b308-1267-4aba-9ebb-7f4bffdc13c4" providerId="ADAL" clId="{80A3F37D-D5E7-4096-9BEE-3D088D773B08}" dt="2024-05-14T15:34:25.275" v="2495" actId="1076"/>
          <ac:picMkLst>
            <pc:docMk/>
            <pc:sldMk cId="783368005" sldId="368"/>
            <ac:picMk id="3" creationId="{814061E1-7BFF-490B-E06F-7BD306FB55A8}"/>
          </ac:picMkLst>
        </pc:picChg>
        <pc:picChg chg="add mod ord modCrop">
          <ac:chgData name="Martin Geiger (Psychology)" userId="8f06b308-1267-4aba-9ebb-7f4bffdc13c4" providerId="ADAL" clId="{80A3F37D-D5E7-4096-9BEE-3D088D773B08}" dt="2024-05-14T15:34:25.275" v="2495" actId="1076"/>
          <ac:picMkLst>
            <pc:docMk/>
            <pc:sldMk cId="783368005" sldId="368"/>
            <ac:picMk id="5" creationId="{B90A56EA-8422-5285-7990-1406A56E3456}"/>
          </ac:picMkLst>
        </pc:picChg>
        <pc:picChg chg="add mod ord modCrop">
          <ac:chgData name="Martin Geiger (Psychology)" userId="8f06b308-1267-4aba-9ebb-7f4bffdc13c4" providerId="ADAL" clId="{80A3F37D-D5E7-4096-9BEE-3D088D773B08}" dt="2024-05-14T15:34:25.275" v="2495" actId="1076"/>
          <ac:picMkLst>
            <pc:docMk/>
            <pc:sldMk cId="783368005" sldId="368"/>
            <ac:picMk id="9" creationId="{68840EF4-0C40-B69B-3780-ABFFFA1C0316}"/>
          </ac:picMkLst>
        </pc:picChg>
        <pc:picChg chg="add del mod modCrop">
          <ac:chgData name="Martin Geiger (Psychology)" userId="8f06b308-1267-4aba-9ebb-7f4bffdc13c4" providerId="ADAL" clId="{80A3F37D-D5E7-4096-9BEE-3D088D773B08}" dt="2024-05-14T08:59:11.361" v="1359" actId="478"/>
          <ac:picMkLst>
            <pc:docMk/>
            <pc:sldMk cId="783368005" sldId="368"/>
            <ac:picMk id="17" creationId="{DE8B2AA1-CF20-DECA-8DC1-453507CC709C}"/>
          </ac:picMkLst>
        </pc:picChg>
        <pc:picChg chg="add mod">
          <ac:chgData name="Martin Geiger (Psychology)" userId="8f06b308-1267-4aba-9ebb-7f4bffdc13c4" providerId="ADAL" clId="{80A3F37D-D5E7-4096-9BEE-3D088D773B08}" dt="2024-05-14T15:34:25.275" v="2495" actId="1076"/>
          <ac:picMkLst>
            <pc:docMk/>
            <pc:sldMk cId="783368005" sldId="368"/>
            <ac:picMk id="19" creationId="{16F3B49C-E18C-CDBC-907C-529D77994A95}"/>
          </ac:picMkLst>
        </pc:picChg>
        <pc:picChg chg="add mod">
          <ac:chgData name="Martin Geiger (Psychology)" userId="8f06b308-1267-4aba-9ebb-7f4bffdc13c4" providerId="ADAL" clId="{80A3F37D-D5E7-4096-9BEE-3D088D773B08}" dt="2024-05-14T15:34:25.275" v="2495" actId="1076"/>
          <ac:picMkLst>
            <pc:docMk/>
            <pc:sldMk cId="783368005" sldId="368"/>
            <ac:picMk id="21" creationId="{1239B961-C8DA-97C0-EED9-9BC4364A9B22}"/>
          </ac:picMkLst>
        </pc:picChg>
        <pc:picChg chg="add del mod">
          <ac:chgData name="Martin Geiger (Psychology)" userId="8f06b308-1267-4aba-9ebb-7f4bffdc13c4" providerId="ADAL" clId="{80A3F37D-D5E7-4096-9BEE-3D088D773B08}" dt="2024-05-14T09:01:37.626" v="1382" actId="478"/>
          <ac:picMkLst>
            <pc:docMk/>
            <pc:sldMk cId="783368005" sldId="368"/>
            <ac:picMk id="22" creationId="{124E9C52-CDBE-623E-980D-E046FEA24C6D}"/>
          </ac:picMkLst>
        </pc:picChg>
      </pc:sldChg>
      <pc:sldChg chg="addSp delSp modSp add mod modShow">
        <pc:chgData name="Martin Geiger (Psychology)" userId="8f06b308-1267-4aba-9ebb-7f4bffdc13c4" providerId="ADAL" clId="{80A3F37D-D5E7-4096-9BEE-3D088D773B08}" dt="2024-05-14T15:39:55.980" v="2509" actId="729"/>
        <pc:sldMkLst>
          <pc:docMk/>
          <pc:sldMk cId="3444630012" sldId="369"/>
        </pc:sldMkLst>
        <pc:spChg chg="add del mod">
          <ac:chgData name="Martin Geiger (Psychology)" userId="8f06b308-1267-4aba-9ebb-7f4bffdc13c4" providerId="ADAL" clId="{80A3F37D-D5E7-4096-9BEE-3D088D773B08}" dt="2024-05-14T08:52:11.481" v="1264"/>
          <ac:spMkLst>
            <pc:docMk/>
            <pc:sldMk cId="3444630012" sldId="369"/>
            <ac:spMk id="4" creationId="{22D2116F-4016-A4A6-BBF2-2A2B2078A5A5}"/>
          </ac:spMkLst>
        </pc:spChg>
        <pc:spChg chg="mod">
          <ac:chgData name="Martin Geiger (Psychology)" userId="8f06b308-1267-4aba-9ebb-7f4bffdc13c4" providerId="ADAL" clId="{80A3F37D-D5E7-4096-9BEE-3D088D773B08}" dt="2024-05-14T15:36:34.931" v="2504" actId="14100"/>
          <ac:spMkLst>
            <pc:docMk/>
            <pc:sldMk cId="3444630012" sldId="369"/>
            <ac:spMk id="6" creationId="{849075DF-A6E4-5C27-C979-E53BDE47B9BC}"/>
          </ac:spMkLst>
        </pc:spChg>
        <pc:spChg chg="del">
          <ac:chgData name="Martin Geiger (Psychology)" userId="8f06b308-1267-4aba-9ebb-7f4bffdc13c4" providerId="ADAL" clId="{80A3F37D-D5E7-4096-9BEE-3D088D773B08}" dt="2024-05-14T08:51:58.504" v="1259" actId="478"/>
          <ac:spMkLst>
            <pc:docMk/>
            <pc:sldMk cId="3444630012" sldId="369"/>
            <ac:spMk id="10" creationId="{61F7047A-B7AA-C29B-3F67-60E5107598C9}"/>
          </ac:spMkLst>
        </pc:spChg>
        <pc:spChg chg="del">
          <ac:chgData name="Martin Geiger (Psychology)" userId="8f06b308-1267-4aba-9ebb-7f4bffdc13c4" providerId="ADAL" clId="{80A3F37D-D5E7-4096-9BEE-3D088D773B08}" dt="2024-05-14T08:52:00.364" v="1260" actId="478"/>
          <ac:spMkLst>
            <pc:docMk/>
            <pc:sldMk cId="3444630012" sldId="369"/>
            <ac:spMk id="11" creationId="{6C0ED4B6-E55F-2413-7591-4A1ECBD1A5CE}"/>
          </ac:spMkLst>
        </pc:spChg>
        <pc:spChg chg="mod">
          <ac:chgData name="Martin Geiger (Psychology)" userId="8f06b308-1267-4aba-9ebb-7f4bffdc13c4" providerId="ADAL" clId="{80A3F37D-D5E7-4096-9BEE-3D088D773B08}" dt="2024-05-14T09:11:00.917" v="1448" actId="1076"/>
          <ac:spMkLst>
            <pc:docMk/>
            <pc:sldMk cId="3444630012" sldId="369"/>
            <ac:spMk id="12" creationId="{A7A951FC-A9DF-6FB0-7412-258971FE9B11}"/>
          </ac:spMkLst>
        </pc:spChg>
        <pc:spChg chg="mod">
          <ac:chgData name="Martin Geiger (Psychology)" userId="8f06b308-1267-4aba-9ebb-7f4bffdc13c4" providerId="ADAL" clId="{80A3F37D-D5E7-4096-9BEE-3D088D773B08}" dt="2024-05-14T15:36:31.299" v="2503" actId="1076"/>
          <ac:spMkLst>
            <pc:docMk/>
            <pc:sldMk cId="3444630012" sldId="369"/>
            <ac:spMk id="13" creationId="{8F9500FA-D5EA-6C2C-8232-46CC4E9AB628}"/>
          </ac:spMkLst>
        </pc:spChg>
        <pc:spChg chg="mod">
          <ac:chgData name="Martin Geiger (Psychology)" userId="8f06b308-1267-4aba-9ebb-7f4bffdc13c4" providerId="ADAL" clId="{80A3F37D-D5E7-4096-9BEE-3D088D773B08}" dt="2024-05-14T09:11:03.941" v="1449" actId="1076"/>
          <ac:spMkLst>
            <pc:docMk/>
            <pc:sldMk cId="3444630012" sldId="369"/>
            <ac:spMk id="14" creationId="{347B54F5-D215-B359-65C1-9EE673AB2655}"/>
          </ac:spMkLst>
        </pc:spChg>
        <pc:spChg chg="add del mo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19" creationId="{C873411D-FD95-644C-E09D-06C65880C47F}"/>
          </ac:spMkLst>
        </pc:spChg>
        <pc:spChg chg="add mo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20" creationId="{B71ED6C2-A3B3-676B-B354-1C97DC616B42}"/>
          </ac:spMkLst>
        </pc:spChg>
        <pc:spChg chg="add del mod or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21" creationId="{CF4EBF15-ED2F-D70D-7EE6-5627357EB352}"/>
          </ac:spMkLst>
        </pc:spChg>
        <pc:spChg chg="add del mo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22" creationId="{54B302F6-D97A-ABF0-ADCD-27627FA99E8F}"/>
          </ac:spMkLst>
        </pc:spChg>
        <pc:spChg chg="add mo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23" creationId="{48E2B779-D8FC-E3A2-58E5-D24E2F56BC79}"/>
          </ac:spMkLst>
        </pc:spChg>
        <pc:spChg chg="add del mod or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24" creationId="{7004FB62-9FF8-9CAB-99EC-2C254B0A3DEA}"/>
          </ac:spMkLst>
        </pc:spChg>
        <pc:picChg chg="del">
          <ac:chgData name="Martin Geiger (Psychology)" userId="8f06b308-1267-4aba-9ebb-7f4bffdc13c4" providerId="ADAL" clId="{80A3F37D-D5E7-4096-9BEE-3D088D773B08}" dt="2024-05-14T08:52:08.286" v="1263" actId="478"/>
          <ac:picMkLst>
            <pc:docMk/>
            <pc:sldMk cId="3444630012" sldId="369"/>
            <ac:picMk id="3" creationId="{814061E1-7BFF-490B-E06F-7BD306FB55A8}"/>
          </ac:picMkLst>
        </pc:picChg>
        <pc:picChg chg="del">
          <ac:chgData name="Martin Geiger (Psychology)" userId="8f06b308-1267-4aba-9ebb-7f4bffdc13c4" providerId="ADAL" clId="{80A3F37D-D5E7-4096-9BEE-3D088D773B08}" dt="2024-05-14T08:52:07.516" v="1262" actId="478"/>
          <ac:picMkLst>
            <pc:docMk/>
            <pc:sldMk cId="3444630012" sldId="369"/>
            <ac:picMk id="5" creationId="{B90A56EA-8422-5285-7990-1406A56E3456}"/>
          </ac:picMkLst>
        </pc:picChg>
        <pc:picChg chg="add mod modCrop">
          <ac:chgData name="Martin Geiger (Psychology)" userId="8f06b308-1267-4aba-9ebb-7f4bffdc13c4" providerId="ADAL" clId="{80A3F37D-D5E7-4096-9BEE-3D088D773B08}" dt="2024-05-14T15:34:42.046" v="2496" actId="1076"/>
          <ac:picMkLst>
            <pc:docMk/>
            <pc:sldMk cId="3444630012" sldId="369"/>
            <ac:picMk id="8" creationId="{306C794A-9924-EC67-4817-CA4B1969F051}"/>
          </ac:picMkLst>
        </pc:picChg>
        <pc:picChg chg="del">
          <ac:chgData name="Martin Geiger (Psychology)" userId="8f06b308-1267-4aba-9ebb-7f4bffdc13c4" providerId="ADAL" clId="{80A3F37D-D5E7-4096-9BEE-3D088D773B08}" dt="2024-05-14T08:52:07.132" v="1261" actId="478"/>
          <ac:picMkLst>
            <pc:docMk/>
            <pc:sldMk cId="3444630012" sldId="369"/>
            <ac:picMk id="9" creationId="{68840EF4-0C40-B69B-3780-ABFFFA1C0316}"/>
          </ac:picMkLst>
        </pc:picChg>
        <pc:picChg chg="add mod modCrop">
          <ac:chgData name="Martin Geiger (Psychology)" userId="8f06b308-1267-4aba-9ebb-7f4bffdc13c4" providerId="ADAL" clId="{80A3F37D-D5E7-4096-9BEE-3D088D773B08}" dt="2024-05-14T15:34:42.046" v="2496" actId="1076"/>
          <ac:picMkLst>
            <pc:docMk/>
            <pc:sldMk cId="3444630012" sldId="369"/>
            <ac:picMk id="16" creationId="{4A9598D2-DA86-ABD0-AEE6-51FC69DDEBC0}"/>
          </ac:picMkLst>
        </pc:picChg>
        <pc:picChg chg="add mod ord modCrop">
          <ac:chgData name="Martin Geiger (Psychology)" userId="8f06b308-1267-4aba-9ebb-7f4bffdc13c4" providerId="ADAL" clId="{80A3F37D-D5E7-4096-9BEE-3D088D773B08}" dt="2024-05-14T15:34:42.046" v="2496" actId="1076"/>
          <ac:picMkLst>
            <pc:docMk/>
            <pc:sldMk cId="3444630012" sldId="369"/>
            <ac:picMk id="18" creationId="{012D23DA-4061-F406-D543-74EB9C79BE1F}"/>
          </ac:picMkLst>
        </pc:picChg>
      </pc:sldChg>
      <pc:sldChg chg="addSp delSp modSp add mod ord modTransition">
        <pc:chgData name="Martin Geiger (Psychology)" userId="8f06b308-1267-4aba-9ebb-7f4bffdc13c4" providerId="ADAL" clId="{80A3F37D-D5E7-4096-9BEE-3D088D773B08}" dt="2024-05-15T16:44:01.211" v="4993"/>
        <pc:sldMkLst>
          <pc:docMk/>
          <pc:sldMk cId="3300926598" sldId="370"/>
        </pc:sldMkLst>
        <pc:spChg chg="add mod">
          <ac:chgData name="Martin Geiger (Psychology)" userId="8f06b308-1267-4aba-9ebb-7f4bffdc13c4" providerId="ADAL" clId="{80A3F37D-D5E7-4096-9BEE-3D088D773B08}" dt="2024-05-15T16:37:46.181" v="4864" actId="20577"/>
          <ac:spMkLst>
            <pc:docMk/>
            <pc:sldMk cId="3300926598" sldId="370"/>
            <ac:spMk id="2" creationId="{332F5845-39A6-114D-49EE-25AB97A4C6E8}"/>
          </ac:spMkLst>
        </pc:spChg>
        <pc:spChg chg="del">
          <ac:chgData name="Martin Geiger (Psychology)" userId="8f06b308-1267-4aba-9ebb-7f4bffdc13c4" providerId="ADAL" clId="{80A3F37D-D5E7-4096-9BEE-3D088D773B08}" dt="2024-05-14T15:15:05.734" v="2323"/>
          <ac:spMkLst>
            <pc:docMk/>
            <pc:sldMk cId="3300926598" sldId="370"/>
            <ac:spMk id="7" creationId="{050F6D46-A5BC-6737-39AF-9B61E18FE964}"/>
          </ac:spMkLst>
        </pc:spChg>
        <pc:spChg chg="add del mod">
          <ac:chgData name="Martin Geiger (Psychology)" userId="8f06b308-1267-4aba-9ebb-7f4bffdc13c4" providerId="ADAL" clId="{80A3F37D-D5E7-4096-9BEE-3D088D773B08}" dt="2024-05-14T15:19:30.574" v="2371"/>
          <ac:spMkLst>
            <pc:docMk/>
            <pc:sldMk cId="3300926598" sldId="370"/>
            <ac:spMk id="16" creationId="{5108A6A8-1F64-6578-A678-C4BCC3A9EBF2}"/>
          </ac:spMkLst>
        </pc:spChg>
        <pc:spChg chg="add mod">
          <ac:chgData name="Martin Geiger (Psychology)" userId="8f06b308-1267-4aba-9ebb-7f4bffdc13c4" providerId="ADAL" clId="{80A3F37D-D5E7-4096-9BEE-3D088D773B08}" dt="2024-05-14T15:21:52.744" v="2417" actId="1076"/>
          <ac:spMkLst>
            <pc:docMk/>
            <pc:sldMk cId="3300926598" sldId="370"/>
            <ac:spMk id="17" creationId="{73E5F115-4233-F7C2-9950-C62E8ACFF5F7}"/>
          </ac:spMkLst>
        </pc:spChg>
        <pc:spChg chg="add mod">
          <ac:chgData name="Martin Geiger (Psychology)" userId="8f06b308-1267-4aba-9ebb-7f4bffdc13c4" providerId="ADAL" clId="{80A3F37D-D5E7-4096-9BEE-3D088D773B08}" dt="2024-05-14T15:21:52.744" v="2417" actId="1076"/>
          <ac:spMkLst>
            <pc:docMk/>
            <pc:sldMk cId="3300926598" sldId="370"/>
            <ac:spMk id="18" creationId="{AF291CD3-1420-0351-767B-2C55339C02DA}"/>
          </ac:spMkLst>
        </pc:spChg>
        <pc:spChg chg="add mod">
          <ac:chgData name="Martin Geiger (Psychology)" userId="8f06b308-1267-4aba-9ebb-7f4bffdc13c4" providerId="ADAL" clId="{80A3F37D-D5E7-4096-9BEE-3D088D773B08}" dt="2024-05-14T15:21:52.744" v="2417" actId="1076"/>
          <ac:spMkLst>
            <pc:docMk/>
            <pc:sldMk cId="3300926598" sldId="370"/>
            <ac:spMk id="19" creationId="{E4766370-F10F-0F50-5645-008622D8C6B5}"/>
          </ac:spMkLst>
        </pc:spChg>
        <pc:spChg chg="add mod">
          <ac:chgData name="Martin Geiger (Psychology)" userId="8f06b308-1267-4aba-9ebb-7f4bffdc13c4" providerId="ADAL" clId="{80A3F37D-D5E7-4096-9BEE-3D088D773B08}" dt="2024-05-14T15:21:59.084" v="2418" actId="1076"/>
          <ac:spMkLst>
            <pc:docMk/>
            <pc:sldMk cId="3300926598" sldId="370"/>
            <ac:spMk id="20" creationId="{5EE9C8DA-A755-3E4B-81BB-C3291B7C85AF}"/>
          </ac:spMkLst>
        </pc:spChg>
        <pc:spChg chg="add mod">
          <ac:chgData name="Martin Geiger (Psychology)" userId="8f06b308-1267-4aba-9ebb-7f4bffdc13c4" providerId="ADAL" clId="{80A3F37D-D5E7-4096-9BEE-3D088D773B08}" dt="2024-05-14T15:21:59.084" v="2418" actId="1076"/>
          <ac:spMkLst>
            <pc:docMk/>
            <pc:sldMk cId="3300926598" sldId="370"/>
            <ac:spMk id="21" creationId="{89657A07-7100-13E4-6C7C-4BDABF26E960}"/>
          </ac:spMkLst>
        </pc:spChg>
        <pc:spChg chg="add mod">
          <ac:chgData name="Martin Geiger (Psychology)" userId="8f06b308-1267-4aba-9ebb-7f4bffdc13c4" providerId="ADAL" clId="{80A3F37D-D5E7-4096-9BEE-3D088D773B08}" dt="2024-05-14T15:22:15.138" v="2420" actId="1076"/>
          <ac:spMkLst>
            <pc:docMk/>
            <pc:sldMk cId="3300926598" sldId="370"/>
            <ac:spMk id="22" creationId="{FC709881-FC4C-6A2B-4AD2-5A59F0353F7C}"/>
          </ac:spMkLst>
        </pc:spChg>
        <pc:spChg chg="add mod">
          <ac:chgData name="Martin Geiger (Psychology)" userId="8f06b308-1267-4aba-9ebb-7f4bffdc13c4" providerId="ADAL" clId="{80A3F37D-D5E7-4096-9BEE-3D088D773B08}" dt="2024-05-14T15:22:41.209" v="2424"/>
          <ac:spMkLst>
            <pc:docMk/>
            <pc:sldMk cId="3300926598" sldId="370"/>
            <ac:spMk id="23" creationId="{6E9D34EA-1C36-8C06-FE4E-DE41FFC7A4CC}"/>
          </ac:spMkLst>
        </pc:sp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3" creationId="{7734E76B-9C4C-EFA2-4BAC-DFEA6DC5ECE9}"/>
          </ac:picMkLst>
        </pc:pic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5" creationId="{1A098FD5-D2FA-2040-26A5-45AB7A69723F}"/>
          </ac:picMkLst>
        </pc:pic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9" creationId="{2CD88E05-28E7-9702-64B4-A9AF527C931A}"/>
          </ac:picMkLst>
        </pc:pic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11" creationId="{B816401E-FD21-752B-032F-1B80645E202D}"/>
          </ac:picMkLst>
        </pc:pic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13" creationId="{0D7F8453-69F4-6EE9-CC6F-BEF87D71A1E0}"/>
          </ac:picMkLst>
        </pc:pic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15" creationId="{97F5304B-3180-7EFD-2F77-A262AC4FEAA7}"/>
          </ac:picMkLst>
        </pc:picChg>
      </pc:sldChg>
      <pc:sldChg chg="modSp add mod modTransition">
        <pc:chgData name="Martin Geiger (Psychology)" userId="8f06b308-1267-4aba-9ebb-7f4bffdc13c4" providerId="ADAL" clId="{80A3F37D-D5E7-4096-9BEE-3D088D773B08}" dt="2024-05-14T15:39:35.009" v="2505"/>
        <pc:sldMkLst>
          <pc:docMk/>
          <pc:sldMk cId="924698747" sldId="371"/>
        </pc:sldMkLst>
        <pc:picChg chg="mod modCrop">
          <ac:chgData name="Martin Geiger (Psychology)" userId="8f06b308-1267-4aba-9ebb-7f4bffdc13c4" providerId="ADAL" clId="{80A3F37D-D5E7-4096-9BEE-3D088D773B08}" dt="2024-05-14T09:08:21.125" v="1437" actId="732"/>
          <ac:picMkLst>
            <pc:docMk/>
            <pc:sldMk cId="924698747" sldId="371"/>
            <ac:picMk id="3" creationId="{814061E1-7BFF-490B-E06F-7BD306FB55A8}"/>
          </ac:picMkLst>
        </pc:picChg>
        <pc:picChg chg="mod modCrop">
          <ac:chgData name="Martin Geiger (Psychology)" userId="8f06b308-1267-4aba-9ebb-7f4bffdc13c4" providerId="ADAL" clId="{80A3F37D-D5E7-4096-9BEE-3D088D773B08}" dt="2024-05-14T09:09:17.650" v="1443" actId="732"/>
          <ac:picMkLst>
            <pc:docMk/>
            <pc:sldMk cId="924698747" sldId="371"/>
            <ac:picMk id="5" creationId="{B90A56EA-8422-5285-7990-1406A56E3456}"/>
          </ac:picMkLst>
        </pc:picChg>
      </pc:sldChg>
      <pc:sldChg chg="modSp add mod modTransition">
        <pc:chgData name="Martin Geiger (Psychology)" userId="8f06b308-1267-4aba-9ebb-7f4bffdc13c4" providerId="ADAL" clId="{80A3F37D-D5E7-4096-9BEE-3D088D773B08}" dt="2024-05-16T07:08:35.373" v="5047" actId="14100"/>
        <pc:sldMkLst>
          <pc:docMk/>
          <pc:sldMk cId="2286464297" sldId="372"/>
        </pc:sldMkLst>
        <pc:spChg chg="mod">
          <ac:chgData name="Martin Geiger (Psychology)" userId="8f06b308-1267-4aba-9ebb-7f4bffdc13c4" providerId="ADAL" clId="{80A3F37D-D5E7-4096-9BEE-3D088D773B08}" dt="2024-05-16T07:08:35.373" v="5047" actId="14100"/>
          <ac:spMkLst>
            <pc:docMk/>
            <pc:sldMk cId="2286464297" sldId="372"/>
            <ac:spMk id="6" creationId="{849075DF-A6E4-5C27-C979-E53BDE47B9BC}"/>
          </ac:spMkLst>
        </pc:spChg>
        <pc:picChg chg="mod modCrop">
          <ac:chgData name="Martin Geiger (Psychology)" userId="8f06b308-1267-4aba-9ebb-7f4bffdc13c4" providerId="ADAL" clId="{80A3F37D-D5E7-4096-9BEE-3D088D773B08}" dt="2024-05-14T09:10:54.685" v="1447" actId="732"/>
          <ac:picMkLst>
            <pc:docMk/>
            <pc:sldMk cId="2286464297" sldId="372"/>
            <ac:picMk id="8" creationId="{306C794A-9924-EC67-4817-CA4B1969F051}"/>
          </ac:picMkLst>
        </pc:picChg>
      </pc:sldChg>
      <pc:sldChg chg="addSp delSp modSp add del mod">
        <pc:chgData name="Martin Geiger (Psychology)" userId="8f06b308-1267-4aba-9ebb-7f4bffdc13c4" providerId="ADAL" clId="{80A3F37D-D5E7-4096-9BEE-3D088D773B08}" dt="2024-05-23T16:43:29.894" v="7002" actId="47"/>
        <pc:sldMkLst>
          <pc:docMk/>
          <pc:sldMk cId="3434718550" sldId="373"/>
        </pc:sldMkLst>
        <pc:spChg chg="mod">
          <ac:chgData name="Martin Geiger (Psychology)" userId="8f06b308-1267-4aba-9ebb-7f4bffdc13c4" providerId="ADAL" clId="{80A3F37D-D5E7-4096-9BEE-3D088D773B08}" dt="2024-05-15T16:37:01.393" v="4802" actId="20577"/>
          <ac:spMkLst>
            <pc:docMk/>
            <pc:sldMk cId="3434718550" sldId="373"/>
            <ac:spMk id="3" creationId="{38A1E2A5-42A6-91A9-3725-BC85D7CD84AA}"/>
          </ac:spMkLst>
        </pc:spChg>
        <pc:spChg chg="mod">
          <ac:chgData name="Martin Geiger (Psychology)" userId="8f06b308-1267-4aba-9ebb-7f4bffdc13c4" providerId="ADAL" clId="{80A3F37D-D5E7-4096-9BEE-3D088D773B08}" dt="2024-05-14T11:01:59.700" v="2119" actId="14100"/>
          <ac:spMkLst>
            <pc:docMk/>
            <pc:sldMk cId="3434718550" sldId="373"/>
            <ac:spMk id="6" creationId="{849075DF-A6E4-5C27-C979-E53BDE47B9BC}"/>
          </ac:spMkLst>
        </pc:spChg>
        <pc:spChg chg="del mod">
          <ac:chgData name="Martin Geiger (Psychology)" userId="8f06b308-1267-4aba-9ebb-7f4bffdc13c4" providerId="ADAL" clId="{80A3F37D-D5E7-4096-9BEE-3D088D773B08}" dt="2024-05-14T09:50:21.492" v="1486" actId="3680"/>
          <ac:spMkLst>
            <pc:docMk/>
            <pc:sldMk cId="3434718550" sldId="373"/>
            <ac:spMk id="7" creationId="{050F6D46-A5BC-6737-39AF-9B61E18FE964}"/>
          </ac:spMkLst>
        </pc:spChg>
        <pc:spChg chg="add del mod">
          <ac:chgData name="Martin Geiger (Psychology)" userId="8f06b308-1267-4aba-9ebb-7f4bffdc13c4" providerId="ADAL" clId="{80A3F37D-D5E7-4096-9BEE-3D088D773B08}" dt="2024-05-14T10:49:46.966" v="1951" actId="478"/>
          <ac:spMkLst>
            <pc:docMk/>
            <pc:sldMk cId="3434718550" sldId="373"/>
            <ac:spMk id="8" creationId="{EBAFC6FE-84E8-2276-6F1E-F96811FEEE3A}"/>
          </ac:spMkLst>
        </pc:spChg>
        <pc:spChg chg="add mod">
          <ac:chgData name="Martin Geiger (Psychology)" userId="8f06b308-1267-4aba-9ebb-7f4bffdc13c4" providerId="ADAL" clId="{80A3F37D-D5E7-4096-9BEE-3D088D773B08}" dt="2024-05-14T15:01:21.411" v="2256" actId="1076"/>
          <ac:spMkLst>
            <pc:docMk/>
            <pc:sldMk cId="3434718550" sldId="373"/>
            <ac:spMk id="9" creationId="{F3BEF7AD-3D8D-B576-C304-C3D8355528C2}"/>
          </ac:spMkLst>
        </pc:spChg>
        <pc:spChg chg="add del mod">
          <ac:chgData name="Martin Geiger (Psychology)" userId="8f06b308-1267-4aba-9ebb-7f4bffdc13c4" providerId="ADAL" clId="{80A3F37D-D5E7-4096-9BEE-3D088D773B08}" dt="2024-05-14T10:48:15.945" v="1923" actId="478"/>
          <ac:spMkLst>
            <pc:docMk/>
            <pc:sldMk cId="3434718550" sldId="373"/>
            <ac:spMk id="10" creationId="{C5365CAD-83F1-5C8B-3044-07E7205A72DB}"/>
          </ac:spMkLst>
        </pc:spChg>
        <pc:spChg chg="add del">
          <ac:chgData name="Martin Geiger (Psychology)" userId="8f06b308-1267-4aba-9ebb-7f4bffdc13c4" providerId="ADAL" clId="{80A3F37D-D5E7-4096-9BEE-3D088D773B08}" dt="2024-05-14T10:57:27.744" v="2066" actId="22"/>
          <ac:spMkLst>
            <pc:docMk/>
            <pc:sldMk cId="3434718550" sldId="373"/>
            <ac:spMk id="17" creationId="{FDABF9F3-B465-FE8E-4ADF-C4A02BC8C673}"/>
          </ac:spMkLst>
        </pc:spChg>
        <pc:spChg chg="add del mod">
          <ac:chgData name="Martin Geiger (Psychology)" userId="8f06b308-1267-4aba-9ebb-7f4bffdc13c4" providerId="ADAL" clId="{80A3F37D-D5E7-4096-9BEE-3D088D773B08}" dt="2024-05-14T10:57:59.635" v="2076" actId="478"/>
          <ac:spMkLst>
            <pc:docMk/>
            <pc:sldMk cId="3434718550" sldId="373"/>
            <ac:spMk id="20" creationId="{2D1FC255-B910-38AB-CC38-16BDE7330EED}"/>
          </ac:spMkLst>
        </pc:spChg>
        <pc:spChg chg="add mod">
          <ac:chgData name="Martin Geiger (Psychology)" userId="8f06b308-1267-4aba-9ebb-7f4bffdc13c4" providerId="ADAL" clId="{80A3F37D-D5E7-4096-9BEE-3D088D773B08}" dt="2024-05-14T11:02:17.867" v="2133" actId="14100"/>
          <ac:spMkLst>
            <pc:docMk/>
            <pc:sldMk cId="3434718550" sldId="373"/>
            <ac:spMk id="21" creationId="{E2632D9F-AC99-56BC-7EC0-E36B58721E63}"/>
          </ac:spMkLst>
        </pc:spChg>
        <pc:spChg chg="add del mod">
          <ac:chgData name="Martin Geiger (Psychology)" userId="8f06b308-1267-4aba-9ebb-7f4bffdc13c4" providerId="ADAL" clId="{80A3F37D-D5E7-4096-9BEE-3D088D773B08}" dt="2024-05-23T16:34:29.868" v="6913" actId="478"/>
          <ac:spMkLst>
            <pc:docMk/>
            <pc:sldMk cId="3434718550" sldId="373"/>
            <ac:spMk id="22" creationId="{9C067CFC-60BE-02ED-3AD5-B0A4D7C44F58}"/>
          </ac:spMkLst>
        </pc:spChg>
        <pc:graphicFrameChg chg="add del mod ord modGraphic">
          <ac:chgData name="Martin Geiger (Psychology)" userId="8f06b308-1267-4aba-9ebb-7f4bffdc13c4" providerId="ADAL" clId="{80A3F37D-D5E7-4096-9BEE-3D088D773B08}" dt="2024-05-14T10:57:48.472" v="2073" actId="478"/>
          <ac:graphicFrameMkLst>
            <pc:docMk/>
            <pc:sldMk cId="3434718550" sldId="373"/>
            <ac:graphicFrameMk id="2" creationId="{B8EC006D-4829-083B-0196-56A90C24F1A0}"/>
          </ac:graphicFrameMkLst>
        </pc:graphicFrameChg>
        <pc:graphicFrameChg chg="add del mod modGraphic">
          <ac:chgData name="Martin Geiger (Psychology)" userId="8f06b308-1267-4aba-9ebb-7f4bffdc13c4" providerId="ADAL" clId="{80A3F37D-D5E7-4096-9BEE-3D088D773B08}" dt="2024-05-14T10:50:53.711" v="1974" actId="478"/>
          <ac:graphicFrameMkLst>
            <pc:docMk/>
            <pc:sldMk cId="3434718550" sldId="373"/>
            <ac:graphicFrameMk id="3" creationId="{97830FCE-B914-A3AF-DCD0-21AB7D07F031}"/>
          </ac:graphicFrameMkLst>
        </pc:graphicFrameChg>
        <pc:graphicFrameChg chg="add del mod modGraphic">
          <ac:chgData name="Martin Geiger (Psychology)" userId="8f06b308-1267-4aba-9ebb-7f4bffdc13c4" providerId="ADAL" clId="{80A3F37D-D5E7-4096-9BEE-3D088D773B08}" dt="2024-05-14T10:50:05.016" v="1957" actId="478"/>
          <ac:graphicFrameMkLst>
            <pc:docMk/>
            <pc:sldMk cId="3434718550" sldId="373"/>
            <ac:graphicFrameMk id="4" creationId="{6AAA770A-7030-C93D-9FDA-E88166B8BABD}"/>
          </ac:graphicFrameMkLst>
        </pc:graphicFrameChg>
        <pc:graphicFrameChg chg="add del mod modGraphic">
          <ac:chgData name="Martin Geiger (Psychology)" userId="8f06b308-1267-4aba-9ebb-7f4bffdc13c4" providerId="ADAL" clId="{80A3F37D-D5E7-4096-9BEE-3D088D773B08}" dt="2024-05-14T10:51:20.827" v="1990" actId="478"/>
          <ac:graphicFrameMkLst>
            <pc:docMk/>
            <pc:sldMk cId="3434718550" sldId="373"/>
            <ac:graphicFrameMk id="5" creationId="{1114EF62-C7EA-A354-9765-778BC3365A91}"/>
          </ac:graphicFrameMkLst>
        </pc:graphicFrameChg>
        <pc:graphicFrameChg chg="add mod modGraphic">
          <ac:chgData name="Martin Geiger (Psychology)" userId="8f06b308-1267-4aba-9ebb-7f4bffdc13c4" providerId="ADAL" clId="{80A3F37D-D5E7-4096-9BEE-3D088D773B08}" dt="2024-05-14T12:31:52.530" v="2194" actId="20577"/>
          <ac:graphicFrameMkLst>
            <pc:docMk/>
            <pc:sldMk cId="3434718550" sldId="373"/>
            <ac:graphicFrameMk id="11" creationId="{B1812F1A-14DC-E5F7-E696-FA10B621DAE0}"/>
          </ac:graphicFrameMkLst>
        </pc:graphicFrameChg>
        <pc:graphicFrameChg chg="add del mod modGraphic">
          <ac:chgData name="Martin Geiger (Psychology)" userId="8f06b308-1267-4aba-9ebb-7f4bffdc13c4" providerId="ADAL" clId="{80A3F37D-D5E7-4096-9BEE-3D088D773B08}" dt="2024-05-23T16:34:28.530" v="6912" actId="478"/>
          <ac:graphicFrameMkLst>
            <pc:docMk/>
            <pc:sldMk cId="3434718550" sldId="373"/>
            <ac:graphicFrameMk id="12" creationId="{267E9C33-107E-DC62-4868-79F4D10D68EB}"/>
          </ac:graphicFrameMkLst>
        </pc:graphicFrameChg>
        <pc:graphicFrameChg chg="add mod modGraphic">
          <ac:chgData name="Martin Geiger (Psychology)" userId="8f06b308-1267-4aba-9ebb-7f4bffdc13c4" providerId="ADAL" clId="{80A3F37D-D5E7-4096-9BEE-3D088D773B08}" dt="2024-05-14T12:31:43.862" v="2189" actId="20577"/>
          <ac:graphicFrameMkLst>
            <pc:docMk/>
            <pc:sldMk cId="3434718550" sldId="373"/>
            <ac:graphicFrameMk id="13" creationId="{B14A756C-72DF-B470-8FA9-71FA09A08D79}"/>
          </ac:graphicFrameMkLst>
        </pc:graphicFrameChg>
        <pc:graphicFrameChg chg="add mod modGraphic">
          <ac:chgData name="Martin Geiger (Psychology)" userId="8f06b308-1267-4aba-9ebb-7f4bffdc13c4" providerId="ADAL" clId="{80A3F37D-D5E7-4096-9BEE-3D088D773B08}" dt="2024-05-14T12:32:15.006" v="2206" actId="20577"/>
          <ac:graphicFrameMkLst>
            <pc:docMk/>
            <pc:sldMk cId="3434718550" sldId="373"/>
            <ac:graphicFrameMk id="14" creationId="{B82EDEEF-C6BC-EFBF-E177-F444A2D17EC2}"/>
          </ac:graphicFrameMkLst>
        </pc:graphicFrameChg>
        <pc:graphicFrameChg chg="add mod modGraphic">
          <ac:chgData name="Martin Geiger (Psychology)" userId="8f06b308-1267-4aba-9ebb-7f4bffdc13c4" providerId="ADAL" clId="{80A3F37D-D5E7-4096-9BEE-3D088D773B08}" dt="2024-05-14T16:13:11.566" v="2600"/>
          <ac:graphicFrameMkLst>
            <pc:docMk/>
            <pc:sldMk cId="3434718550" sldId="373"/>
            <ac:graphicFrameMk id="15" creationId="{51DEECF9-82DE-A843-B3FD-9B56F1AFBDB7}"/>
          </ac:graphicFrameMkLst>
        </pc:graphicFrameChg>
        <pc:graphicFrameChg chg="add mod modGraphic">
          <ac:chgData name="Martin Geiger (Psychology)" userId="8f06b308-1267-4aba-9ebb-7f4bffdc13c4" providerId="ADAL" clId="{80A3F37D-D5E7-4096-9BEE-3D088D773B08}" dt="2024-05-14T12:31:34.837" v="2182" actId="20577"/>
          <ac:graphicFrameMkLst>
            <pc:docMk/>
            <pc:sldMk cId="3434718550" sldId="373"/>
            <ac:graphicFrameMk id="18" creationId="{C0DDC7F7-4690-CA2E-7AF0-4E05E2A25CAA}"/>
          </ac:graphicFrameMkLst>
        </pc:graphicFrameChg>
        <pc:graphicFrameChg chg="del">
          <ac:chgData name="Martin Geiger (Psychology)" userId="8f06b308-1267-4aba-9ebb-7f4bffdc13c4" providerId="ADAL" clId="{80A3F37D-D5E7-4096-9BEE-3D088D773B08}" dt="2024-05-23T16:34:27.411" v="6911" actId="478"/>
          <ac:graphicFrameMkLst>
            <pc:docMk/>
            <pc:sldMk cId="3434718550" sldId="373"/>
            <ac:graphicFrameMk id="33" creationId="{ECEC5102-81E9-828C-8CDB-71627C0C18C0}"/>
          </ac:graphicFrameMkLst>
        </pc:graphicFrameChg>
        <pc:picChg chg="add del mod modCrop">
          <ac:chgData name="Martin Geiger (Psychology)" userId="8f06b308-1267-4aba-9ebb-7f4bffdc13c4" providerId="ADAL" clId="{80A3F37D-D5E7-4096-9BEE-3D088D773B08}" dt="2024-05-14T12:30:43.375" v="2165" actId="478"/>
          <ac:picMkLst>
            <pc:docMk/>
            <pc:sldMk cId="3434718550" sldId="373"/>
            <ac:picMk id="24" creationId="{7B94C837-DC51-E936-CE01-B9F7DF22E2FC}"/>
          </ac:picMkLst>
        </pc:picChg>
        <pc:picChg chg="add del mod modCrop">
          <ac:chgData name="Martin Geiger (Psychology)" userId="8f06b308-1267-4aba-9ebb-7f4bffdc13c4" providerId="ADAL" clId="{80A3F37D-D5E7-4096-9BEE-3D088D773B08}" dt="2024-05-23T16:34:30.331" v="6914" actId="478"/>
          <ac:picMkLst>
            <pc:docMk/>
            <pc:sldMk cId="3434718550" sldId="373"/>
            <ac:picMk id="26" creationId="{AAC29BC7-DBE2-C26C-CEAB-425FB1043FB6}"/>
          </ac:picMkLst>
        </pc:picChg>
        <pc:picChg chg="add mod modCrop">
          <ac:chgData name="Martin Geiger (Psychology)" userId="8f06b308-1267-4aba-9ebb-7f4bffdc13c4" providerId="ADAL" clId="{80A3F37D-D5E7-4096-9BEE-3D088D773B08}" dt="2024-05-14T15:01:21.667" v="2265" actId="14100"/>
          <ac:picMkLst>
            <pc:docMk/>
            <pc:sldMk cId="3434718550" sldId="373"/>
            <ac:picMk id="28" creationId="{6DC8B3A2-C8A0-B342-F11E-84D7A3FD9389}"/>
          </ac:picMkLst>
        </pc:picChg>
        <pc:picChg chg="add mod">
          <ac:chgData name="Martin Geiger (Psychology)" userId="8f06b308-1267-4aba-9ebb-7f4bffdc13c4" providerId="ADAL" clId="{80A3F37D-D5E7-4096-9BEE-3D088D773B08}" dt="2024-05-14T15:01:21.829" v="2269" actId="1076"/>
          <ac:picMkLst>
            <pc:docMk/>
            <pc:sldMk cId="3434718550" sldId="373"/>
            <ac:picMk id="30" creationId="{983A59BD-FB09-57CE-09FD-B1DE36D2435B}"/>
          </ac:picMkLst>
        </pc:picChg>
        <pc:picChg chg="add del mod">
          <ac:chgData name="Martin Geiger (Psychology)" userId="8f06b308-1267-4aba-9ebb-7f4bffdc13c4" providerId="ADAL" clId="{80A3F37D-D5E7-4096-9BEE-3D088D773B08}" dt="2024-05-14T10:48:14.775" v="1922" actId="478"/>
          <ac:picMkLst>
            <pc:docMk/>
            <pc:sldMk cId="3434718550" sldId="373"/>
            <ac:picMk id="1026" creationId="{F7FCD328-8B5A-9000-B380-B5859E903FAD}"/>
          </ac:picMkLst>
        </pc:picChg>
      </pc:sldChg>
      <pc:sldChg chg="modSp add del mod">
        <pc:chgData name="Martin Geiger (Psychology)" userId="8f06b308-1267-4aba-9ebb-7f4bffdc13c4" providerId="ADAL" clId="{80A3F37D-D5E7-4096-9BEE-3D088D773B08}" dt="2024-05-15T15:26:23.992" v="4453" actId="47"/>
        <pc:sldMkLst>
          <pc:docMk/>
          <pc:sldMk cId="2009409512" sldId="374"/>
        </pc:sldMkLst>
        <pc:spChg chg="mod">
          <ac:chgData name="Martin Geiger (Psychology)" userId="8f06b308-1267-4aba-9ebb-7f4bffdc13c4" providerId="ADAL" clId="{80A3F37D-D5E7-4096-9BEE-3D088D773B08}" dt="2024-05-14T15:25:24.139" v="2448" actId="20577"/>
          <ac:spMkLst>
            <pc:docMk/>
            <pc:sldMk cId="2009409512" sldId="374"/>
            <ac:spMk id="2" creationId="{934EF4B8-1938-BC76-332B-EF6776FAF6F7}"/>
          </ac:spMkLst>
        </pc:spChg>
      </pc:sldChg>
      <pc:sldChg chg="addSp delSp modSp add mod modClrScheme chgLayout">
        <pc:chgData name="Martin Geiger (Psychology)" userId="8f06b308-1267-4aba-9ebb-7f4bffdc13c4" providerId="ADAL" clId="{80A3F37D-D5E7-4096-9BEE-3D088D773B08}" dt="2024-05-15T15:53:24.032" v="4709" actId="208"/>
        <pc:sldMkLst>
          <pc:docMk/>
          <pc:sldMk cId="3603515175" sldId="375"/>
        </pc:sldMkLst>
        <pc:spChg chg="mod ord">
          <ac:chgData name="Martin Geiger (Psychology)" userId="8f06b308-1267-4aba-9ebb-7f4bffdc13c4" providerId="ADAL" clId="{80A3F37D-D5E7-4096-9BEE-3D088D773B08}" dt="2024-05-14T15:28:57.305" v="2492" actId="700"/>
          <ac:spMkLst>
            <pc:docMk/>
            <pc:sldMk cId="3603515175" sldId="375"/>
            <ac:spMk id="2" creationId="{934EF4B8-1938-BC76-332B-EF6776FAF6F7}"/>
          </ac:spMkLst>
        </pc:spChg>
        <pc:spChg chg="add mod">
          <ac:chgData name="Martin Geiger (Psychology)" userId="8f06b308-1267-4aba-9ebb-7f4bffdc13c4" providerId="ADAL" clId="{80A3F37D-D5E7-4096-9BEE-3D088D773B08}" dt="2024-05-15T15:53:24.032" v="4709" actId="208"/>
          <ac:spMkLst>
            <pc:docMk/>
            <pc:sldMk cId="3603515175" sldId="375"/>
            <ac:spMk id="2" creationId="{F59059C2-E7B6-090E-FE47-D20EE6FF2D1B}"/>
          </ac:spMkLst>
        </pc:spChg>
        <pc:spChg chg="add del mod ord">
          <ac:chgData name="Martin Geiger (Psychology)" userId="8f06b308-1267-4aba-9ebb-7f4bffdc13c4" providerId="ADAL" clId="{80A3F37D-D5E7-4096-9BEE-3D088D773B08}" dt="2024-05-14T15:28:57.305" v="2492" actId="700"/>
          <ac:spMkLst>
            <pc:docMk/>
            <pc:sldMk cId="3603515175" sldId="375"/>
            <ac:spMk id="3" creationId="{7B997793-24E4-63B1-C2AD-4B9166D2D6C1}"/>
          </ac:spMkLst>
        </pc:spChg>
        <pc:spChg chg="add mod">
          <ac:chgData name="Martin Geiger (Psychology)" userId="8f06b308-1267-4aba-9ebb-7f4bffdc13c4" providerId="ADAL" clId="{80A3F37D-D5E7-4096-9BEE-3D088D773B08}" dt="2024-05-15T15:53:24.032" v="4709" actId="208"/>
          <ac:spMkLst>
            <pc:docMk/>
            <pc:sldMk cId="3603515175" sldId="375"/>
            <ac:spMk id="3" creationId="{971A7EED-E2B0-8B61-61B1-DEB4F62C18A7}"/>
          </ac:spMkLst>
        </pc:spChg>
        <pc:picChg chg="add mod">
          <ac:chgData name="Martin Geiger (Psychology)" userId="8f06b308-1267-4aba-9ebb-7f4bffdc13c4" providerId="ADAL" clId="{80A3F37D-D5E7-4096-9BEE-3D088D773B08}" dt="2024-05-14T15:29:01.411" v="2493"/>
          <ac:picMkLst>
            <pc:docMk/>
            <pc:sldMk cId="3603515175" sldId="375"/>
            <ac:picMk id="5" creationId="{88A04BC6-977D-27D5-7F40-4DC69CA5E395}"/>
          </ac:picMkLst>
        </pc:picChg>
      </pc:sldChg>
      <pc:sldChg chg="addSp delSp modSp add del mod">
        <pc:chgData name="Martin Geiger (Psychology)" userId="8f06b308-1267-4aba-9ebb-7f4bffdc13c4" providerId="ADAL" clId="{80A3F37D-D5E7-4096-9BEE-3D088D773B08}" dt="2024-05-14T16:10:14.252" v="2574" actId="47"/>
        <pc:sldMkLst>
          <pc:docMk/>
          <pc:sldMk cId="1078671443" sldId="376"/>
        </pc:sldMkLst>
        <pc:spChg chg="add del mod">
          <ac:chgData name="Martin Geiger (Psychology)" userId="8f06b308-1267-4aba-9ebb-7f4bffdc13c4" providerId="ADAL" clId="{80A3F37D-D5E7-4096-9BEE-3D088D773B08}" dt="2024-05-14T15:42:48.343" v="2519" actId="478"/>
          <ac:spMkLst>
            <pc:docMk/>
            <pc:sldMk cId="1078671443" sldId="376"/>
            <ac:spMk id="3" creationId="{66D07019-5E2C-3DED-3F96-4B7F01F7EC9A}"/>
          </ac:spMkLst>
        </pc:spChg>
        <pc:spChg chg="add del mod">
          <ac:chgData name="Martin Geiger (Psychology)" userId="8f06b308-1267-4aba-9ebb-7f4bffdc13c4" providerId="ADAL" clId="{80A3F37D-D5E7-4096-9BEE-3D088D773B08}" dt="2024-05-14T15:43:02.211" v="2527" actId="478"/>
          <ac:spMkLst>
            <pc:docMk/>
            <pc:sldMk cId="1078671443" sldId="376"/>
            <ac:spMk id="5" creationId="{0731F29D-8232-0DE0-6D49-24624A033112}"/>
          </ac:spMkLst>
        </pc:spChg>
        <pc:spChg chg="del">
          <ac:chgData name="Martin Geiger (Psychology)" userId="8f06b308-1267-4aba-9ebb-7f4bffdc13c4" providerId="ADAL" clId="{80A3F37D-D5E7-4096-9BEE-3D088D773B08}" dt="2024-05-14T15:42:46.945" v="2517" actId="478"/>
          <ac:spMkLst>
            <pc:docMk/>
            <pc:sldMk cId="1078671443" sldId="376"/>
            <ac:spMk id="6" creationId="{849075DF-A6E4-5C27-C979-E53BDE47B9BC}"/>
          </ac:spMkLst>
        </pc:spChg>
        <pc:spChg chg="del mod">
          <ac:chgData name="Martin Geiger (Psychology)" userId="8f06b308-1267-4aba-9ebb-7f4bffdc13c4" providerId="ADAL" clId="{80A3F37D-D5E7-4096-9BEE-3D088D773B08}" dt="2024-05-14T15:42:44.470" v="2515" actId="478"/>
          <ac:spMkLst>
            <pc:docMk/>
            <pc:sldMk cId="1078671443" sldId="376"/>
            <ac:spMk id="12" creationId="{A7A951FC-A9DF-6FB0-7412-258971FE9B11}"/>
          </ac:spMkLst>
        </pc:spChg>
        <pc:spChg chg="del mod">
          <ac:chgData name="Martin Geiger (Psychology)" userId="8f06b308-1267-4aba-9ebb-7f4bffdc13c4" providerId="ADAL" clId="{80A3F37D-D5E7-4096-9BEE-3D088D773B08}" dt="2024-05-14T15:42:45.927" v="2516" actId="478"/>
          <ac:spMkLst>
            <pc:docMk/>
            <pc:sldMk cId="1078671443" sldId="376"/>
            <ac:spMk id="13" creationId="{8F9500FA-D5EA-6C2C-8232-46CC4E9AB628}"/>
          </ac:spMkLst>
        </pc:spChg>
        <pc:spChg chg="del">
          <ac:chgData name="Martin Geiger (Psychology)" userId="8f06b308-1267-4aba-9ebb-7f4bffdc13c4" providerId="ADAL" clId="{80A3F37D-D5E7-4096-9BEE-3D088D773B08}" dt="2024-05-14T15:42:47.830" v="2518" actId="478"/>
          <ac:spMkLst>
            <pc:docMk/>
            <pc:sldMk cId="1078671443" sldId="376"/>
            <ac:spMk id="14" creationId="{347B54F5-D215-B359-65C1-9EE673AB2655}"/>
          </ac:spMkLst>
        </pc:spChg>
        <pc:graphicFrameChg chg="add mod">
          <ac:chgData name="Martin Geiger (Psychology)" userId="8f06b308-1267-4aba-9ebb-7f4bffdc13c4" providerId="ADAL" clId="{80A3F37D-D5E7-4096-9BEE-3D088D773B08}" dt="2024-05-14T15:43:25.361" v="2538" actId="1076"/>
          <ac:graphicFrameMkLst>
            <pc:docMk/>
            <pc:sldMk cId="1078671443" sldId="376"/>
            <ac:graphicFrameMk id="9" creationId="{4EC4ED23-EA3D-5B72-4A12-2A23AD8C22B9}"/>
          </ac:graphicFrameMkLst>
        </pc:graphicFrameChg>
        <pc:picChg chg="add mod">
          <ac:chgData name="Martin Geiger (Psychology)" userId="8f06b308-1267-4aba-9ebb-7f4bffdc13c4" providerId="ADAL" clId="{80A3F37D-D5E7-4096-9BEE-3D088D773B08}" dt="2024-05-14T15:43:23.293" v="2537" actId="1076"/>
          <ac:picMkLst>
            <pc:docMk/>
            <pc:sldMk cId="1078671443" sldId="376"/>
            <ac:picMk id="7" creationId="{0973E0E1-3A3B-57A1-21C4-5615F45BDD26}"/>
          </ac:picMkLst>
        </pc:picChg>
        <pc:picChg chg="del">
          <ac:chgData name="Martin Geiger (Psychology)" userId="8f06b308-1267-4aba-9ebb-7f4bffdc13c4" providerId="ADAL" clId="{80A3F37D-D5E7-4096-9BEE-3D088D773B08}" dt="2024-05-14T15:42:48.791" v="2520" actId="478"/>
          <ac:picMkLst>
            <pc:docMk/>
            <pc:sldMk cId="1078671443" sldId="376"/>
            <ac:picMk id="8" creationId="{306C794A-9924-EC67-4817-CA4B1969F051}"/>
          </ac:picMkLst>
        </pc:picChg>
        <pc:picChg chg="add mod">
          <ac:chgData name="Martin Geiger (Psychology)" userId="8f06b308-1267-4aba-9ebb-7f4bffdc13c4" providerId="ADAL" clId="{80A3F37D-D5E7-4096-9BEE-3D088D773B08}" dt="2024-05-14T15:43:26.928" v="2539" actId="1076"/>
          <ac:picMkLst>
            <pc:docMk/>
            <pc:sldMk cId="1078671443" sldId="376"/>
            <ac:picMk id="10" creationId="{D9F49790-AC03-1A54-6747-7938B576421D}"/>
          </ac:picMkLst>
        </pc:picChg>
        <pc:picChg chg="del">
          <ac:chgData name="Martin Geiger (Psychology)" userId="8f06b308-1267-4aba-9ebb-7f4bffdc13c4" providerId="ADAL" clId="{80A3F37D-D5E7-4096-9BEE-3D088D773B08}" dt="2024-05-14T15:42:42.087" v="2512" actId="478"/>
          <ac:picMkLst>
            <pc:docMk/>
            <pc:sldMk cId="1078671443" sldId="376"/>
            <ac:picMk id="16" creationId="{4A9598D2-DA86-ABD0-AEE6-51FC69DDEBC0}"/>
          </ac:picMkLst>
        </pc:picChg>
        <pc:picChg chg="mod">
          <ac:chgData name="Martin Geiger (Psychology)" userId="8f06b308-1267-4aba-9ebb-7f4bffdc13c4" providerId="ADAL" clId="{80A3F37D-D5E7-4096-9BEE-3D088D773B08}" dt="2024-05-14T15:43:20.990" v="2535" actId="1076"/>
          <ac:picMkLst>
            <pc:docMk/>
            <pc:sldMk cId="1078671443" sldId="376"/>
            <ac:picMk id="18" creationId="{012D23DA-4061-F406-D543-74EB9C79BE1F}"/>
          </ac:picMkLst>
        </pc:picChg>
      </pc:sldChg>
      <pc:sldChg chg="addSp delSp modSp new mod modClrScheme chgLayout">
        <pc:chgData name="Martin Geiger (Psychology)" userId="8f06b308-1267-4aba-9ebb-7f4bffdc13c4" providerId="ADAL" clId="{80A3F37D-D5E7-4096-9BEE-3D088D773B08}" dt="2024-05-14T16:25:21.351" v="2621" actId="20577"/>
        <pc:sldMkLst>
          <pc:docMk/>
          <pc:sldMk cId="2519020472" sldId="376"/>
        </pc:sldMkLst>
        <pc:spChg chg="del">
          <ac:chgData name="Martin Geiger (Psychology)" userId="8f06b308-1267-4aba-9ebb-7f4bffdc13c4" providerId="ADAL" clId="{80A3F37D-D5E7-4096-9BEE-3D088D773B08}" dt="2024-05-14T16:25:12.698" v="2610" actId="700"/>
          <ac:spMkLst>
            <pc:docMk/>
            <pc:sldMk cId="2519020472" sldId="376"/>
            <ac:spMk id="2" creationId="{C402B1BD-5CEC-C4D3-531E-01F1F0283D1D}"/>
          </ac:spMkLst>
        </pc:spChg>
        <pc:spChg chg="del">
          <ac:chgData name="Martin Geiger (Psychology)" userId="8f06b308-1267-4aba-9ebb-7f4bffdc13c4" providerId="ADAL" clId="{80A3F37D-D5E7-4096-9BEE-3D088D773B08}" dt="2024-05-14T16:25:12.698" v="2610" actId="700"/>
          <ac:spMkLst>
            <pc:docMk/>
            <pc:sldMk cId="2519020472" sldId="376"/>
            <ac:spMk id="3" creationId="{DCE07287-8133-E3B8-8B8B-DC05AF522CB0}"/>
          </ac:spMkLst>
        </pc:spChg>
        <pc:spChg chg="del">
          <ac:chgData name="Martin Geiger (Psychology)" userId="8f06b308-1267-4aba-9ebb-7f4bffdc13c4" providerId="ADAL" clId="{80A3F37D-D5E7-4096-9BEE-3D088D773B08}" dt="2024-05-14T16:25:12.698" v="2610" actId="700"/>
          <ac:spMkLst>
            <pc:docMk/>
            <pc:sldMk cId="2519020472" sldId="376"/>
            <ac:spMk id="4" creationId="{E9A25A01-BBA5-FBC3-C24C-17377ACAC8D4}"/>
          </ac:spMkLst>
        </pc:spChg>
        <pc:spChg chg="add mod">
          <ac:chgData name="Martin Geiger (Psychology)" userId="8f06b308-1267-4aba-9ebb-7f4bffdc13c4" providerId="ADAL" clId="{80A3F37D-D5E7-4096-9BEE-3D088D773B08}" dt="2024-05-14T16:25:21.351" v="2621" actId="20577"/>
          <ac:spMkLst>
            <pc:docMk/>
            <pc:sldMk cId="2519020472" sldId="376"/>
            <ac:spMk id="5" creationId="{67DA8B60-F34F-B88D-CDE2-09F5FA8D7B89}"/>
          </ac:spMkLst>
        </pc:spChg>
      </pc:sldChg>
      <pc:sldChg chg="addSp modSp mod">
        <pc:chgData name="Martin Geiger (Psychology)" userId="8f06b308-1267-4aba-9ebb-7f4bffdc13c4" providerId="ADAL" clId="{80A3F37D-D5E7-4096-9BEE-3D088D773B08}" dt="2024-05-15T15:24:20.084" v="4427" actId="207"/>
        <pc:sldMkLst>
          <pc:docMk/>
          <pc:sldMk cId="733616852" sldId="378"/>
        </pc:sldMkLst>
        <pc:spChg chg="mod">
          <ac:chgData name="Martin Geiger (Psychology)" userId="8f06b308-1267-4aba-9ebb-7f4bffdc13c4" providerId="ADAL" clId="{80A3F37D-D5E7-4096-9BEE-3D088D773B08}" dt="2024-05-15T15:24:20.084" v="4427" actId="207"/>
          <ac:spMkLst>
            <pc:docMk/>
            <pc:sldMk cId="733616852" sldId="378"/>
            <ac:spMk id="16" creationId="{E671B27F-C87B-B16F-DC12-50BD4B4D1E4B}"/>
          </ac:spMkLst>
        </pc:spChg>
        <pc:picChg chg="add mod ord">
          <ac:chgData name="Martin Geiger (Psychology)" userId="8f06b308-1267-4aba-9ebb-7f4bffdc13c4" providerId="ADAL" clId="{80A3F37D-D5E7-4096-9BEE-3D088D773B08}" dt="2024-05-15T15:24:06.742" v="4425" actId="14100"/>
          <ac:picMkLst>
            <pc:docMk/>
            <pc:sldMk cId="733616852" sldId="378"/>
            <ac:picMk id="7" creationId="{A889E4D6-179F-BED8-728F-57B72AA2474B}"/>
          </ac:picMkLst>
        </pc:picChg>
      </pc:sldChg>
      <pc:sldChg chg="addSp delSp modSp mod">
        <pc:chgData name="Martin Geiger (Psychology)" userId="8f06b308-1267-4aba-9ebb-7f4bffdc13c4" providerId="ADAL" clId="{80A3F37D-D5E7-4096-9BEE-3D088D773B08}" dt="2024-05-15T15:25:01.847" v="4432" actId="478"/>
        <pc:sldMkLst>
          <pc:docMk/>
          <pc:sldMk cId="2756810280" sldId="379"/>
        </pc:sldMkLst>
        <pc:spChg chg="add mod">
          <ac:chgData name="Martin Geiger (Psychology)" userId="8f06b308-1267-4aba-9ebb-7f4bffdc13c4" providerId="ADAL" clId="{80A3F37D-D5E7-4096-9BEE-3D088D773B08}" dt="2024-05-15T15:24:58.037" v="4428"/>
          <ac:spMkLst>
            <pc:docMk/>
            <pc:sldMk cId="2756810280" sldId="379"/>
            <ac:spMk id="7" creationId="{F91EC1A1-389C-6F7D-B1C7-6D9447004530}"/>
          </ac:spMkLst>
        </pc:spChg>
        <pc:spChg chg="add del mod">
          <ac:chgData name="Martin Geiger (Psychology)" userId="8f06b308-1267-4aba-9ebb-7f4bffdc13c4" providerId="ADAL" clId="{80A3F37D-D5E7-4096-9BEE-3D088D773B08}" dt="2024-05-15T15:24:59.525" v="4429" actId="478"/>
          <ac:spMkLst>
            <pc:docMk/>
            <pc:sldMk cId="2756810280" sldId="379"/>
            <ac:spMk id="10" creationId="{9DE086E9-2D20-6D26-E77E-DCEFD6A40599}"/>
          </ac:spMkLst>
        </pc:spChg>
        <pc:spChg chg="add del mod">
          <ac:chgData name="Martin Geiger (Psychology)" userId="8f06b308-1267-4aba-9ebb-7f4bffdc13c4" providerId="ADAL" clId="{80A3F37D-D5E7-4096-9BEE-3D088D773B08}" dt="2024-05-15T15:25:00.365" v="4430" actId="478"/>
          <ac:spMkLst>
            <pc:docMk/>
            <pc:sldMk cId="2756810280" sldId="379"/>
            <ac:spMk id="11" creationId="{18B6189A-43FD-D823-4855-81A06C69A020}"/>
          </ac:spMkLst>
        </pc:spChg>
        <pc:spChg chg="add del mod">
          <ac:chgData name="Martin Geiger (Psychology)" userId="8f06b308-1267-4aba-9ebb-7f4bffdc13c4" providerId="ADAL" clId="{80A3F37D-D5E7-4096-9BEE-3D088D773B08}" dt="2024-05-15T15:25:01.847" v="4432" actId="478"/>
          <ac:spMkLst>
            <pc:docMk/>
            <pc:sldMk cId="2756810280" sldId="379"/>
            <ac:spMk id="13" creationId="{DE871C26-8D12-0027-864D-AC101B9CDC73}"/>
          </ac:spMkLst>
        </pc:spChg>
        <pc:spChg chg="add del mod">
          <ac:chgData name="Martin Geiger (Psychology)" userId="8f06b308-1267-4aba-9ebb-7f4bffdc13c4" providerId="ADAL" clId="{80A3F37D-D5E7-4096-9BEE-3D088D773B08}" dt="2024-05-15T15:25:01.261" v="4431" actId="478"/>
          <ac:spMkLst>
            <pc:docMk/>
            <pc:sldMk cId="2756810280" sldId="379"/>
            <ac:spMk id="14" creationId="{478C4D0A-9967-D301-1838-599B99C374CD}"/>
          </ac:spMkLst>
        </pc:spChg>
        <pc:spChg chg="del">
          <ac:chgData name="Martin Geiger (Psychology)" userId="8f06b308-1267-4aba-9ebb-7f4bffdc13c4" providerId="ADAL" clId="{80A3F37D-D5E7-4096-9BEE-3D088D773B08}" dt="2024-05-15T14:12:18.097" v="3712" actId="478"/>
          <ac:spMkLst>
            <pc:docMk/>
            <pc:sldMk cId="2756810280" sldId="379"/>
            <ac:spMk id="72" creationId="{FD3BDE62-DC6B-6519-1CD2-C4E933FF0992}"/>
          </ac:spMkLst>
        </pc:spChg>
        <pc:picChg chg="add mod">
          <ac:chgData name="Martin Geiger (Psychology)" userId="8f06b308-1267-4aba-9ebb-7f4bffdc13c4" providerId="ADAL" clId="{80A3F37D-D5E7-4096-9BEE-3D088D773B08}" dt="2024-05-15T15:24:58.037" v="4428"/>
          <ac:picMkLst>
            <pc:docMk/>
            <pc:sldMk cId="2756810280" sldId="379"/>
            <ac:picMk id="6" creationId="{661E84C0-4E8B-82ED-AD2C-3434BEC42764}"/>
          </ac:picMkLst>
        </pc:picChg>
      </pc:sldChg>
      <pc:sldChg chg="modSp del mod modTransition">
        <pc:chgData name="Martin Geiger (Psychology)" userId="8f06b308-1267-4aba-9ebb-7f4bffdc13c4" providerId="ADAL" clId="{80A3F37D-D5E7-4096-9BEE-3D088D773B08}" dt="2024-05-23T16:43:28.759" v="7001" actId="47"/>
        <pc:sldMkLst>
          <pc:docMk/>
          <pc:sldMk cId="4108632028" sldId="386"/>
        </pc:sldMkLst>
        <pc:spChg chg="mod">
          <ac:chgData name="Martin Geiger (Psychology)" userId="8f06b308-1267-4aba-9ebb-7f4bffdc13c4" providerId="ADAL" clId="{80A3F37D-D5E7-4096-9BEE-3D088D773B08}" dt="2024-05-15T16:36:58.594" v="4801" actId="20577"/>
          <ac:spMkLst>
            <pc:docMk/>
            <pc:sldMk cId="4108632028" sldId="386"/>
            <ac:spMk id="2" creationId="{7B743C22-BC55-7CF8-2443-C4391295C3F5}"/>
          </ac:spMkLst>
        </pc:spChg>
      </pc:sldChg>
      <pc:sldChg chg="addSp delSp modSp mod modTransition">
        <pc:chgData name="Martin Geiger (Psychology)" userId="8f06b308-1267-4aba-9ebb-7f4bffdc13c4" providerId="ADAL" clId="{80A3F37D-D5E7-4096-9BEE-3D088D773B08}" dt="2024-05-23T16:41:07.392" v="6992"/>
        <pc:sldMkLst>
          <pc:docMk/>
          <pc:sldMk cId="3481628277" sldId="387"/>
        </pc:sldMkLst>
        <pc:spChg chg="add mod">
          <ac:chgData name="Martin Geiger (Psychology)" userId="8f06b308-1267-4aba-9ebb-7f4bffdc13c4" providerId="ADAL" clId="{80A3F37D-D5E7-4096-9BEE-3D088D773B08}" dt="2024-05-23T16:38:47.343" v="6970"/>
          <ac:spMkLst>
            <pc:docMk/>
            <pc:sldMk cId="3481628277" sldId="387"/>
            <ac:spMk id="2" creationId="{397E53A2-ABC9-C836-99F1-40F9B6FF2C4C}"/>
          </ac:spMkLst>
        </pc:spChg>
        <pc:spChg chg="mod">
          <ac:chgData name="Martin Geiger (Psychology)" userId="8f06b308-1267-4aba-9ebb-7f4bffdc13c4" providerId="ADAL" clId="{80A3F37D-D5E7-4096-9BEE-3D088D773B08}" dt="2024-05-23T16:40:52.228" v="6987" actId="1076"/>
          <ac:spMkLst>
            <pc:docMk/>
            <pc:sldMk cId="3481628277" sldId="387"/>
            <ac:spMk id="3" creationId="{7169270B-40D5-8DE3-3339-454D2778E21C}"/>
          </ac:spMkLst>
        </pc:spChg>
        <pc:spChg chg="mod">
          <ac:chgData name="Martin Geiger (Psychology)" userId="8f06b308-1267-4aba-9ebb-7f4bffdc13c4" providerId="ADAL" clId="{80A3F37D-D5E7-4096-9BEE-3D088D773B08}" dt="2024-05-23T16:38:29.194" v="6966" actId="1076"/>
          <ac:spMkLst>
            <pc:docMk/>
            <pc:sldMk cId="3481628277" sldId="387"/>
            <ac:spMk id="5" creationId="{805A1779-F0C1-708B-81AB-491A4E0CD13F}"/>
          </ac:spMkLst>
        </pc:spChg>
        <pc:spChg chg="mod">
          <ac:chgData name="Martin Geiger (Psychology)" userId="8f06b308-1267-4aba-9ebb-7f4bffdc13c4" providerId="ADAL" clId="{80A3F37D-D5E7-4096-9BEE-3D088D773B08}" dt="2024-05-23T16:38:20.631" v="6963" actId="1076"/>
          <ac:spMkLst>
            <pc:docMk/>
            <pc:sldMk cId="3481628277" sldId="387"/>
            <ac:spMk id="6" creationId="{849075DF-A6E4-5C27-C979-E53BDE47B9BC}"/>
          </ac:spMkLst>
        </pc:spChg>
        <pc:spChg chg="del mod">
          <ac:chgData name="Martin Geiger (Psychology)" userId="8f06b308-1267-4aba-9ebb-7f4bffdc13c4" providerId="ADAL" clId="{80A3F37D-D5E7-4096-9BEE-3D088D773B08}" dt="2024-05-23T16:38:44.691" v="6969" actId="478"/>
          <ac:spMkLst>
            <pc:docMk/>
            <pc:sldMk cId="3481628277" sldId="387"/>
            <ac:spMk id="21" creationId="{E2632D9F-AC99-56BC-7EC0-E36B58721E63}"/>
          </ac:spMkLst>
        </pc:spChg>
        <pc:spChg chg="del">
          <ac:chgData name="Martin Geiger (Psychology)" userId="8f06b308-1267-4aba-9ebb-7f4bffdc13c4" providerId="ADAL" clId="{80A3F37D-D5E7-4096-9BEE-3D088D773B08}" dt="2024-05-23T16:34:21.846" v="6909" actId="478"/>
          <ac:spMkLst>
            <pc:docMk/>
            <pc:sldMk cId="3481628277" sldId="387"/>
            <ac:spMk id="22" creationId="{9C067CFC-60BE-02ED-3AD5-B0A4D7C44F58}"/>
          </ac:spMkLst>
        </pc:spChg>
        <pc:graphicFrameChg chg="add mod">
          <ac:chgData name="Martin Geiger (Psychology)" userId="8f06b308-1267-4aba-9ebb-7f4bffdc13c4" providerId="ADAL" clId="{80A3F37D-D5E7-4096-9BEE-3D088D773B08}" dt="2024-05-23T16:39:11.879" v="6973" actId="1076"/>
          <ac:graphicFrameMkLst>
            <pc:docMk/>
            <pc:sldMk cId="3481628277" sldId="387"/>
            <ac:graphicFrameMk id="7" creationId="{BECAE6CA-A80C-2A7D-17F9-23886A4874B6}"/>
          </ac:graphicFrameMkLst>
        </pc:graphicFrameChg>
        <pc:graphicFrameChg chg="del mod modGraphic">
          <ac:chgData name="Martin Geiger (Psychology)" userId="8f06b308-1267-4aba-9ebb-7f4bffdc13c4" providerId="ADAL" clId="{80A3F37D-D5E7-4096-9BEE-3D088D773B08}" dt="2024-05-23T16:38:44.691" v="6969" actId="478"/>
          <ac:graphicFrameMkLst>
            <pc:docMk/>
            <pc:sldMk cId="3481628277" sldId="387"/>
            <ac:graphicFrameMk id="11" creationId="{B1812F1A-14DC-E5F7-E696-FA10B621DAE0}"/>
          </ac:graphicFrameMkLst>
        </pc:graphicFrameChg>
        <pc:graphicFrameChg chg="del">
          <ac:chgData name="Martin Geiger (Psychology)" userId="8f06b308-1267-4aba-9ebb-7f4bffdc13c4" providerId="ADAL" clId="{80A3F37D-D5E7-4096-9BEE-3D088D773B08}" dt="2024-05-23T16:34:23.082" v="6910" actId="478"/>
          <ac:graphicFrameMkLst>
            <pc:docMk/>
            <pc:sldMk cId="3481628277" sldId="387"/>
            <ac:graphicFrameMk id="12" creationId="{267E9C33-107E-DC62-4868-79F4D10D68EB}"/>
          </ac:graphicFrameMkLst>
        </pc:graphicFrameChg>
        <pc:graphicFrameChg chg="del mod modGraphic">
          <ac:chgData name="Martin Geiger (Psychology)" userId="8f06b308-1267-4aba-9ebb-7f4bffdc13c4" providerId="ADAL" clId="{80A3F37D-D5E7-4096-9BEE-3D088D773B08}" dt="2024-05-23T16:38:54.343" v="6971" actId="478"/>
          <ac:graphicFrameMkLst>
            <pc:docMk/>
            <pc:sldMk cId="3481628277" sldId="387"/>
            <ac:graphicFrameMk id="13" creationId="{B14A756C-72DF-B470-8FA9-71FA09A08D79}"/>
          </ac:graphicFrameMkLst>
        </pc:graphicFrameChg>
        <pc:graphicFrameChg chg="del mod modGraphic">
          <ac:chgData name="Martin Geiger (Psychology)" userId="8f06b308-1267-4aba-9ebb-7f4bffdc13c4" providerId="ADAL" clId="{80A3F37D-D5E7-4096-9BEE-3D088D773B08}" dt="2024-05-23T16:38:44.691" v="6969" actId="478"/>
          <ac:graphicFrameMkLst>
            <pc:docMk/>
            <pc:sldMk cId="3481628277" sldId="387"/>
            <ac:graphicFrameMk id="14" creationId="{B82EDEEF-C6BC-EFBF-E177-F444A2D17EC2}"/>
          </ac:graphicFrameMkLst>
        </pc:graphicFrameChg>
        <pc:graphicFrameChg chg="del">
          <ac:chgData name="Martin Geiger (Psychology)" userId="8f06b308-1267-4aba-9ebb-7f4bffdc13c4" providerId="ADAL" clId="{80A3F37D-D5E7-4096-9BEE-3D088D773B08}" dt="2024-05-23T16:34:23.082" v="6910" actId="478"/>
          <ac:graphicFrameMkLst>
            <pc:docMk/>
            <pc:sldMk cId="3481628277" sldId="387"/>
            <ac:graphicFrameMk id="15" creationId="{51DEECF9-82DE-A843-B3FD-9B56F1AFBDB7}"/>
          </ac:graphicFrameMkLst>
        </pc:graphicFrameChg>
        <pc:graphicFrameChg chg="mod modGraphic">
          <ac:chgData name="Martin Geiger (Psychology)" userId="8f06b308-1267-4aba-9ebb-7f4bffdc13c4" providerId="ADAL" clId="{80A3F37D-D5E7-4096-9BEE-3D088D773B08}" dt="2024-05-23T16:38:20.631" v="6963" actId="1076"/>
          <ac:graphicFrameMkLst>
            <pc:docMk/>
            <pc:sldMk cId="3481628277" sldId="387"/>
            <ac:graphicFrameMk id="18" creationId="{C0DDC7F7-4690-CA2E-7AF0-4E05E2A25CAA}"/>
          </ac:graphicFrameMkLst>
        </pc:graphicFrameChg>
        <pc:picChg chg="del">
          <ac:chgData name="Martin Geiger (Psychology)" userId="8f06b308-1267-4aba-9ebb-7f4bffdc13c4" providerId="ADAL" clId="{80A3F37D-D5E7-4096-9BEE-3D088D773B08}" dt="2024-05-23T16:34:19.569" v="6908" actId="478"/>
          <ac:picMkLst>
            <pc:docMk/>
            <pc:sldMk cId="3481628277" sldId="387"/>
            <ac:picMk id="4" creationId="{5D9A2C46-0B79-4B36-5BF3-26C27876DBBD}"/>
          </ac:picMkLst>
        </pc:picChg>
        <pc:picChg chg="del mod">
          <ac:chgData name="Martin Geiger (Psychology)" userId="8f06b308-1267-4aba-9ebb-7f4bffdc13c4" providerId="ADAL" clId="{80A3F37D-D5E7-4096-9BEE-3D088D773B08}" dt="2024-05-23T16:38:44.691" v="6969" actId="478"/>
          <ac:picMkLst>
            <pc:docMk/>
            <pc:sldMk cId="3481628277" sldId="387"/>
            <ac:picMk id="28" creationId="{6DC8B3A2-C8A0-B342-F11E-84D7A3FD9389}"/>
          </ac:picMkLst>
        </pc:picChg>
        <pc:picChg chg="mod">
          <ac:chgData name="Martin Geiger (Psychology)" userId="8f06b308-1267-4aba-9ebb-7f4bffdc13c4" providerId="ADAL" clId="{80A3F37D-D5E7-4096-9BEE-3D088D773B08}" dt="2024-05-23T16:38:23.082" v="6964" actId="1076"/>
          <ac:picMkLst>
            <pc:docMk/>
            <pc:sldMk cId="3481628277" sldId="387"/>
            <ac:picMk id="30" creationId="{983A59BD-FB09-57CE-09FD-B1DE36D2435B}"/>
          </ac:picMkLst>
        </pc:picChg>
      </pc:sldChg>
      <pc:sldChg chg="addSp delSp modSp mod">
        <pc:chgData name="Martin Geiger (Psychology)" userId="8f06b308-1267-4aba-9ebb-7f4bffdc13c4" providerId="ADAL" clId="{80A3F37D-D5E7-4096-9BEE-3D088D773B08}" dt="2024-05-23T18:05:51.416" v="7023" actId="1076"/>
        <pc:sldMkLst>
          <pc:docMk/>
          <pc:sldMk cId="561599329" sldId="389"/>
        </pc:sldMkLst>
        <pc:spChg chg="add mod">
          <ac:chgData name="Martin Geiger (Psychology)" userId="8f06b308-1267-4aba-9ebb-7f4bffdc13c4" providerId="ADAL" clId="{80A3F37D-D5E7-4096-9BEE-3D088D773B08}" dt="2024-05-23T18:05:51.416" v="7023" actId="1076"/>
          <ac:spMkLst>
            <pc:docMk/>
            <pc:sldMk cId="561599329" sldId="389"/>
            <ac:spMk id="30" creationId="{0B39DFF7-A9BC-694B-2A8A-D264C6F30B95}"/>
          </ac:spMkLst>
        </pc:spChg>
        <pc:spChg chg="add mod">
          <ac:chgData name="Martin Geiger (Psychology)" userId="8f06b308-1267-4aba-9ebb-7f4bffdc13c4" providerId="ADAL" clId="{80A3F37D-D5E7-4096-9BEE-3D088D773B08}" dt="2024-05-23T18:05:51.416" v="7023" actId="1076"/>
          <ac:spMkLst>
            <pc:docMk/>
            <pc:sldMk cId="561599329" sldId="389"/>
            <ac:spMk id="33" creationId="{C7EA739D-06D1-33A5-1B2B-CEE2E7371FD5}"/>
          </ac:spMkLst>
        </pc:spChg>
        <pc:spChg chg="del">
          <ac:chgData name="Martin Geiger (Psychology)" userId="8f06b308-1267-4aba-9ebb-7f4bffdc13c4" providerId="ADAL" clId="{80A3F37D-D5E7-4096-9BEE-3D088D773B08}" dt="2024-05-23T18:05:48.101" v="7021" actId="478"/>
          <ac:spMkLst>
            <pc:docMk/>
            <pc:sldMk cId="561599329" sldId="389"/>
            <ac:spMk id="38" creationId="{856ADE5F-DEC9-1C12-210A-4294C47EA951}"/>
          </ac:spMkLst>
        </pc:spChg>
        <pc:spChg chg="del">
          <ac:chgData name="Martin Geiger (Psychology)" userId="8f06b308-1267-4aba-9ebb-7f4bffdc13c4" providerId="ADAL" clId="{80A3F37D-D5E7-4096-9BEE-3D088D773B08}" dt="2024-05-23T18:05:48.101" v="7021" actId="478"/>
          <ac:spMkLst>
            <pc:docMk/>
            <pc:sldMk cId="561599329" sldId="389"/>
            <ac:spMk id="41" creationId="{FB147A7D-E17C-59DC-E69A-67545CA26DC6}"/>
          </ac:spMkLst>
        </pc:spChg>
        <pc:picChg chg="add del mod">
          <ac:chgData name="Martin Geiger (Psychology)" userId="8f06b308-1267-4aba-9ebb-7f4bffdc13c4" providerId="ADAL" clId="{80A3F37D-D5E7-4096-9BEE-3D088D773B08}" dt="2024-05-23T18:05:48.101" v="7021" actId="478"/>
          <ac:picMkLst>
            <pc:docMk/>
            <pc:sldMk cId="561599329" sldId="389"/>
            <ac:picMk id="12" creationId="{158294F2-BCE8-187F-B651-F4E8A8DDDCAE}"/>
          </ac:picMkLst>
        </pc:picChg>
        <pc:picChg chg="add mod">
          <ac:chgData name="Martin Geiger (Psychology)" userId="8f06b308-1267-4aba-9ebb-7f4bffdc13c4" providerId="ADAL" clId="{80A3F37D-D5E7-4096-9BEE-3D088D773B08}" dt="2024-05-23T18:05:51.416" v="7023" actId="1076"/>
          <ac:picMkLst>
            <pc:docMk/>
            <pc:sldMk cId="561599329" sldId="389"/>
            <ac:picMk id="29" creationId="{E969DC99-D0ED-D9E7-4BB0-C9299B71A42C}"/>
          </ac:picMkLst>
        </pc:picChg>
        <pc:picChg chg="add mod">
          <ac:chgData name="Martin Geiger (Psychology)" userId="8f06b308-1267-4aba-9ebb-7f4bffdc13c4" providerId="ADAL" clId="{80A3F37D-D5E7-4096-9BEE-3D088D773B08}" dt="2024-05-23T18:05:51.416" v="7023" actId="1076"/>
          <ac:picMkLst>
            <pc:docMk/>
            <pc:sldMk cId="561599329" sldId="389"/>
            <ac:picMk id="31" creationId="{545281B5-4AAC-138A-2796-E9BD8B0512FF}"/>
          </ac:picMkLst>
        </pc:picChg>
        <pc:picChg chg="add mod">
          <ac:chgData name="Martin Geiger (Psychology)" userId="8f06b308-1267-4aba-9ebb-7f4bffdc13c4" providerId="ADAL" clId="{80A3F37D-D5E7-4096-9BEE-3D088D773B08}" dt="2024-05-23T18:05:51.416" v="7023" actId="1076"/>
          <ac:picMkLst>
            <pc:docMk/>
            <pc:sldMk cId="561599329" sldId="389"/>
            <ac:picMk id="32" creationId="{4D515475-2B6C-F15E-1CCA-1346AB3A3FD0}"/>
          </ac:picMkLst>
        </pc:picChg>
        <pc:picChg chg="del">
          <ac:chgData name="Martin Geiger (Psychology)" userId="8f06b308-1267-4aba-9ebb-7f4bffdc13c4" providerId="ADAL" clId="{80A3F37D-D5E7-4096-9BEE-3D088D773B08}" dt="2024-05-23T18:05:48.101" v="7021" actId="478"/>
          <ac:picMkLst>
            <pc:docMk/>
            <pc:sldMk cId="561599329" sldId="389"/>
            <ac:picMk id="37" creationId="{2630390C-B92B-1D4C-9B8B-F5E801F96EA2}"/>
          </ac:picMkLst>
        </pc:picChg>
        <pc:picChg chg="del ord">
          <ac:chgData name="Martin Geiger (Psychology)" userId="8f06b308-1267-4aba-9ebb-7f4bffdc13c4" providerId="ADAL" clId="{80A3F37D-D5E7-4096-9BEE-3D088D773B08}" dt="2024-05-23T16:43:12.134" v="6998" actId="478"/>
          <ac:picMkLst>
            <pc:docMk/>
            <pc:sldMk cId="561599329" sldId="389"/>
            <ac:picMk id="39" creationId="{E15750C7-D4BB-04F2-2D3C-99F64D9992B8}"/>
          </ac:picMkLst>
        </pc:picChg>
        <pc:picChg chg="del">
          <ac:chgData name="Martin Geiger (Psychology)" userId="8f06b308-1267-4aba-9ebb-7f4bffdc13c4" providerId="ADAL" clId="{80A3F37D-D5E7-4096-9BEE-3D088D773B08}" dt="2024-05-23T18:05:48.101" v="7021" actId="478"/>
          <ac:picMkLst>
            <pc:docMk/>
            <pc:sldMk cId="561599329" sldId="389"/>
            <ac:picMk id="40" creationId="{C0AF9D55-E461-FC2B-70DC-4DEFF21BBB6C}"/>
          </ac:picMkLst>
        </pc:picChg>
        <pc:cxnChg chg="del">
          <ac:chgData name="Martin Geiger (Psychology)" userId="8f06b308-1267-4aba-9ebb-7f4bffdc13c4" providerId="ADAL" clId="{80A3F37D-D5E7-4096-9BEE-3D088D773B08}" dt="2024-05-23T18:05:48.101" v="7021" actId="478"/>
          <ac:cxnSpMkLst>
            <pc:docMk/>
            <pc:sldMk cId="561599329" sldId="389"/>
            <ac:cxnSpMk id="2" creationId="{A761AA24-3500-7C56-E7D8-CFAF9C986EEF}"/>
          </ac:cxnSpMkLst>
        </pc:cxnChg>
        <pc:cxnChg chg="add mod">
          <ac:chgData name="Martin Geiger (Psychology)" userId="8f06b308-1267-4aba-9ebb-7f4bffdc13c4" providerId="ADAL" clId="{80A3F37D-D5E7-4096-9BEE-3D088D773B08}" dt="2024-05-23T18:05:51.416" v="7023" actId="1076"/>
          <ac:cxnSpMkLst>
            <pc:docMk/>
            <pc:sldMk cId="561599329" sldId="389"/>
            <ac:cxnSpMk id="14" creationId="{B32872F1-7C08-E871-E19A-E092D7F86CE0}"/>
          </ac:cxnSpMkLst>
        </pc:cxnChg>
      </pc:sldChg>
      <pc:sldChg chg="addSp delSp modSp mod">
        <pc:chgData name="Martin Geiger (Psychology)" userId="8f06b308-1267-4aba-9ebb-7f4bffdc13c4" providerId="ADAL" clId="{80A3F37D-D5E7-4096-9BEE-3D088D773B08}" dt="2024-05-23T16:42:32.996" v="6996" actId="1076"/>
        <pc:sldMkLst>
          <pc:docMk/>
          <pc:sldMk cId="3092506142" sldId="390"/>
        </pc:sldMkLst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11" creationId="{FEB60A21-6BAE-C4B2-598E-5BE5CF3AA2B2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32" creationId="{10687CC1-265A-0E32-2901-099CFE1AFFAF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33" creationId="{1272F821-1BEE-21C0-A51F-1A7B3C083034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37" creationId="{59D3E6EF-6BBD-E240-F697-7EA3E239B818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38" creationId="{08EBA654-124D-599E-13F2-A2B2CA6DC4F0}"/>
          </ac:spMkLst>
        </pc:spChg>
        <pc:spChg chg="add mod">
          <ac:chgData name="Martin Geiger (Psychology)" userId="8f06b308-1267-4aba-9ebb-7f4bffdc13c4" providerId="ADAL" clId="{80A3F37D-D5E7-4096-9BEE-3D088D773B08}" dt="2024-05-16T07:09:48.616" v="5056" actId="1076"/>
          <ac:spMkLst>
            <pc:docMk/>
            <pc:sldMk cId="3092506142" sldId="390"/>
            <ac:spMk id="42" creationId="{1B2A0386-4372-8D76-65F9-429A3943E078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44" creationId="{B8EF7BCF-1159-09AF-8990-0A478CB86EB1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60" creationId="{41F5BFC1-9191-FB97-7009-9B764974298D}"/>
          </ac:spMkLst>
        </pc:spChg>
        <pc:spChg chg="add mod">
          <ac:chgData name="Martin Geiger (Psychology)" userId="8f06b308-1267-4aba-9ebb-7f4bffdc13c4" providerId="ADAL" clId="{80A3F37D-D5E7-4096-9BEE-3D088D773B08}" dt="2024-05-16T07:09:50.878" v="5057" actId="1076"/>
          <ac:spMkLst>
            <pc:docMk/>
            <pc:sldMk cId="3092506142" sldId="390"/>
            <ac:spMk id="62" creationId="{2A3FE8FA-4083-B1D2-1EBC-4918B2285BCE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63" creationId="{9274A865-3A97-1F4C-BDB5-EA3DC12AE3DF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64" creationId="{89E5C656-0AB3-3F60-7A18-D3F6041D06F8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65" creationId="{64349BFC-5967-E5CD-3370-30F749496669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66" creationId="{306D5057-0F03-F969-5698-B8232B84BF31}"/>
          </ac:spMkLst>
        </pc:spChg>
        <pc:spChg chg="add mod">
          <ac:chgData name="Martin Geiger (Psychology)" userId="8f06b308-1267-4aba-9ebb-7f4bffdc13c4" providerId="ADAL" clId="{80A3F37D-D5E7-4096-9BEE-3D088D773B08}" dt="2024-05-16T07:09:37.647" v="5053" actId="1076"/>
          <ac:spMkLst>
            <pc:docMk/>
            <pc:sldMk cId="3092506142" sldId="390"/>
            <ac:spMk id="69" creationId="{6531053B-3545-ECED-2B3E-D6804D873B87}"/>
          </ac:spMkLst>
        </pc:spChg>
        <pc:spChg chg="add mod">
          <ac:chgData name="Martin Geiger (Psychology)" userId="8f06b308-1267-4aba-9ebb-7f4bffdc13c4" providerId="ADAL" clId="{80A3F37D-D5E7-4096-9BEE-3D088D773B08}" dt="2024-05-16T07:09:48.616" v="5056" actId="1076"/>
          <ac:spMkLst>
            <pc:docMk/>
            <pc:sldMk cId="3092506142" sldId="390"/>
            <ac:spMk id="71" creationId="{5AA9A76A-A576-E38C-A050-6A569673B6D2}"/>
          </ac:spMkLst>
        </pc:spChg>
        <pc:graphicFrameChg chg="add del mod">
          <ac:chgData name="Martin Geiger (Psychology)" userId="8f06b308-1267-4aba-9ebb-7f4bffdc13c4" providerId="ADAL" clId="{80A3F37D-D5E7-4096-9BEE-3D088D773B08}" dt="2024-05-16T07:09:31.709" v="5050" actId="478"/>
          <ac:graphicFrameMkLst>
            <pc:docMk/>
            <pc:sldMk cId="3092506142" sldId="390"/>
            <ac:graphicFrameMk id="59" creationId="{013AB075-9E2D-C349-0C32-3A3191A5BAFC}"/>
          </ac:graphicFrameMkLst>
        </pc:graphicFrameChg>
        <pc:picChg chg="add mod">
          <ac:chgData name="Martin Geiger (Psychology)" userId="8f06b308-1267-4aba-9ebb-7f4bffdc13c4" providerId="ADAL" clId="{80A3F37D-D5E7-4096-9BEE-3D088D773B08}" dt="2024-05-23T16:42:32.996" v="6996" actId="1076"/>
          <ac:picMkLst>
            <pc:docMk/>
            <pc:sldMk cId="3092506142" sldId="390"/>
            <ac:picMk id="2" creationId="{1854F17C-280B-FD18-03A6-EAC38AB2B3EE}"/>
          </ac:picMkLst>
        </pc:picChg>
        <pc:picChg chg="add del mod">
          <ac:chgData name="Martin Geiger (Psychology)" userId="8f06b308-1267-4aba-9ebb-7f4bffdc13c4" providerId="ADAL" clId="{80A3F37D-D5E7-4096-9BEE-3D088D773B08}" dt="2024-05-16T07:09:33.583" v="5051" actId="478"/>
          <ac:picMkLst>
            <pc:docMk/>
            <pc:sldMk cId="3092506142" sldId="390"/>
            <ac:picMk id="2" creationId="{D325D2A6-B7C5-63FD-AE94-E7D1C20FCCB4}"/>
          </ac:picMkLst>
        </pc:picChg>
        <pc:picChg chg="add del mod">
          <ac:chgData name="Martin Geiger (Psychology)" userId="8f06b308-1267-4aba-9ebb-7f4bffdc13c4" providerId="ADAL" clId="{80A3F37D-D5E7-4096-9BEE-3D088D773B08}" dt="2024-05-16T07:09:33.583" v="5051" actId="478"/>
          <ac:picMkLst>
            <pc:docMk/>
            <pc:sldMk cId="3092506142" sldId="390"/>
            <ac:picMk id="4" creationId="{367AF13A-D173-98CD-5EE7-A64B3DA6F85E}"/>
          </ac:picMkLst>
        </pc:picChg>
        <pc:picChg chg="add del mod">
          <ac:chgData name="Martin Geiger (Psychology)" userId="8f06b308-1267-4aba-9ebb-7f4bffdc13c4" providerId="ADAL" clId="{80A3F37D-D5E7-4096-9BEE-3D088D773B08}" dt="2024-05-16T07:09:34.787" v="5052" actId="478"/>
          <ac:picMkLst>
            <pc:docMk/>
            <pc:sldMk cId="3092506142" sldId="390"/>
            <ac:picMk id="9" creationId="{9EBE5ED4-752D-BF7B-3E59-3E847A953A40}"/>
          </ac:picMkLst>
        </pc:picChg>
        <pc:picChg chg="add del mod">
          <ac:chgData name="Martin Geiger (Psychology)" userId="8f06b308-1267-4aba-9ebb-7f4bffdc13c4" providerId="ADAL" clId="{80A3F37D-D5E7-4096-9BEE-3D088D773B08}" dt="2024-05-16T07:09:34.787" v="5052" actId="478"/>
          <ac:picMkLst>
            <pc:docMk/>
            <pc:sldMk cId="3092506142" sldId="390"/>
            <ac:picMk id="21" creationId="{AF1CBEDA-88BE-119F-78CE-B97962532CAA}"/>
          </ac:picMkLst>
        </pc:picChg>
        <pc:picChg chg="add del mod">
          <ac:chgData name="Martin Geiger (Psychology)" userId="8f06b308-1267-4aba-9ebb-7f4bffdc13c4" providerId="ADAL" clId="{80A3F37D-D5E7-4096-9BEE-3D088D773B08}" dt="2024-05-16T07:09:34.787" v="5052" actId="478"/>
          <ac:picMkLst>
            <pc:docMk/>
            <pc:sldMk cId="3092506142" sldId="390"/>
            <ac:picMk id="22" creationId="{DFAA2730-BBB9-CD1C-DD9B-AD2785A33311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27" creationId="{0327702D-6CC5-1BA0-98B8-8B53DAC46587}"/>
          </ac:picMkLst>
        </pc:picChg>
        <pc:picChg chg="add del mod">
          <ac:chgData name="Martin Geiger (Psychology)" userId="8f06b308-1267-4aba-9ebb-7f4bffdc13c4" providerId="ADAL" clId="{80A3F37D-D5E7-4096-9BEE-3D088D773B08}" dt="2024-05-16T07:09:33.583" v="5051" actId="478"/>
          <ac:picMkLst>
            <pc:docMk/>
            <pc:sldMk cId="3092506142" sldId="390"/>
            <ac:picMk id="29" creationId="{57B3FF6F-D16B-0B84-F54D-A59D7192BDB5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30" creationId="{21F6F753-256C-E018-33A9-2D40EC2274E3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39" creationId="{BD4F6FB0-6E42-CED8-44F9-4987904960A2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40" creationId="{CD04BF91-A210-8879-AFE1-A3DFB37200FB}"/>
          </ac:picMkLst>
        </pc:picChg>
        <pc:picChg chg="add del mod">
          <ac:chgData name="Martin Geiger (Psychology)" userId="8f06b308-1267-4aba-9ebb-7f4bffdc13c4" providerId="ADAL" clId="{80A3F37D-D5E7-4096-9BEE-3D088D773B08}" dt="2024-05-16T07:09:33.583" v="5051" actId="478"/>
          <ac:picMkLst>
            <pc:docMk/>
            <pc:sldMk cId="3092506142" sldId="390"/>
            <ac:picMk id="41" creationId="{7DFDBF36-4773-C733-E079-CDEDC260C8ED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43" creationId="{BE2CD057-1212-B8D3-5153-40403924ACC9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45" creationId="{922FAA4B-6BBB-8C73-02A6-D3F7C5EE533B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46" creationId="{CFC14D22-37CF-85E9-C92B-F0C46D636BD3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47" creationId="{1E692BD3-01D5-9EBA-5F4C-FFBD365C7B72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55" creationId="{D9CA7B3B-DBB3-1FF3-9F6A-199FC8072943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56" creationId="{1BC17EB1-6050-634E-41BA-826A927D629F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57" creationId="{B0EED2A2-CEF5-2E88-A9AD-A85ACA8D3C74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58" creationId="{2F18F513-51BA-8655-56C0-42A57EC38A4E}"/>
          </ac:picMkLst>
        </pc:picChg>
        <pc:picChg chg="add mod">
          <ac:chgData name="Martin Geiger (Psychology)" userId="8f06b308-1267-4aba-9ebb-7f4bffdc13c4" providerId="ADAL" clId="{80A3F37D-D5E7-4096-9BEE-3D088D773B08}" dt="2024-05-16T07:09:50.878" v="5057" actId="1076"/>
          <ac:picMkLst>
            <pc:docMk/>
            <pc:sldMk cId="3092506142" sldId="390"/>
            <ac:picMk id="61" creationId="{01CFE41F-DF16-5F6B-3660-5273D8AD7DF1}"/>
          </ac:picMkLst>
        </pc:picChg>
        <pc:picChg chg="add mod">
          <ac:chgData name="Martin Geiger (Psychology)" userId="8f06b308-1267-4aba-9ebb-7f4bffdc13c4" providerId="ADAL" clId="{80A3F37D-D5E7-4096-9BEE-3D088D773B08}" dt="2024-05-16T07:09:37.647" v="5053" actId="1076"/>
          <ac:picMkLst>
            <pc:docMk/>
            <pc:sldMk cId="3092506142" sldId="390"/>
            <ac:picMk id="67" creationId="{89E5A4B4-51EE-6044-DBB8-C188690E0873}"/>
          </ac:picMkLst>
        </pc:picChg>
        <pc:picChg chg="add mod">
          <ac:chgData name="Martin Geiger (Psychology)" userId="8f06b308-1267-4aba-9ebb-7f4bffdc13c4" providerId="ADAL" clId="{80A3F37D-D5E7-4096-9BEE-3D088D773B08}" dt="2024-05-16T07:09:48.616" v="5056" actId="1076"/>
          <ac:picMkLst>
            <pc:docMk/>
            <pc:sldMk cId="3092506142" sldId="390"/>
            <ac:picMk id="70" creationId="{8809C50C-F141-0960-7BC9-A393C7F2420A}"/>
          </ac:picMkLst>
        </pc:picChg>
        <pc:cxnChg chg="add del mod">
          <ac:chgData name="Martin Geiger (Psychology)" userId="8f06b308-1267-4aba-9ebb-7f4bffdc13c4" providerId="ADAL" clId="{80A3F37D-D5E7-4096-9BEE-3D088D773B08}" dt="2024-05-16T07:09:31.709" v="5050" actId="478"/>
          <ac:cxnSpMkLst>
            <pc:docMk/>
            <pc:sldMk cId="3092506142" sldId="390"/>
            <ac:cxnSpMk id="13" creationId="{8C7BD677-5134-1FEC-CEE5-EA25AACADB7D}"/>
          </ac:cxnSpMkLst>
        </pc:cxnChg>
        <pc:cxnChg chg="add del mod">
          <ac:chgData name="Martin Geiger (Psychology)" userId="8f06b308-1267-4aba-9ebb-7f4bffdc13c4" providerId="ADAL" clId="{80A3F37D-D5E7-4096-9BEE-3D088D773B08}" dt="2024-05-16T07:09:31.709" v="5050" actId="478"/>
          <ac:cxnSpMkLst>
            <pc:docMk/>
            <pc:sldMk cId="3092506142" sldId="390"/>
            <ac:cxnSpMk id="14" creationId="{3537B914-BE45-FA73-7D84-E452BC9C5552}"/>
          </ac:cxnSpMkLst>
        </pc:cxnChg>
        <pc:cxnChg chg="add del mod">
          <ac:chgData name="Martin Geiger (Psychology)" userId="8f06b308-1267-4aba-9ebb-7f4bffdc13c4" providerId="ADAL" clId="{80A3F37D-D5E7-4096-9BEE-3D088D773B08}" dt="2024-05-16T07:09:31.709" v="5050" actId="478"/>
          <ac:cxnSpMkLst>
            <pc:docMk/>
            <pc:sldMk cId="3092506142" sldId="390"/>
            <ac:cxnSpMk id="15" creationId="{C404682E-6C96-B74D-E80A-90149B5C3D5D}"/>
          </ac:cxnSpMkLst>
        </pc:cxnChg>
        <pc:cxnChg chg="add del mod">
          <ac:chgData name="Martin Geiger (Psychology)" userId="8f06b308-1267-4aba-9ebb-7f4bffdc13c4" providerId="ADAL" clId="{80A3F37D-D5E7-4096-9BEE-3D088D773B08}" dt="2024-05-16T07:09:34.787" v="5052" actId="478"/>
          <ac:cxnSpMkLst>
            <pc:docMk/>
            <pc:sldMk cId="3092506142" sldId="390"/>
            <ac:cxnSpMk id="23" creationId="{5DB6D8BA-AA21-86D0-7F8A-BCE4FBBA9C28}"/>
          </ac:cxnSpMkLst>
        </pc:cxnChg>
        <pc:cxnChg chg="add del mod">
          <ac:chgData name="Martin Geiger (Psychology)" userId="8f06b308-1267-4aba-9ebb-7f4bffdc13c4" providerId="ADAL" clId="{80A3F37D-D5E7-4096-9BEE-3D088D773B08}" dt="2024-05-16T07:09:33.583" v="5051" actId="478"/>
          <ac:cxnSpMkLst>
            <pc:docMk/>
            <pc:sldMk cId="3092506142" sldId="390"/>
            <ac:cxnSpMk id="31" creationId="{76C9F741-AC56-5C78-F95B-3E39E81128F8}"/>
          </ac:cxnSpMkLst>
        </pc:cxnChg>
      </pc:sldChg>
      <pc:sldChg chg="del">
        <pc:chgData name="Martin Geiger (Psychology)" userId="8f06b308-1267-4aba-9ebb-7f4bffdc13c4" providerId="ADAL" clId="{80A3F37D-D5E7-4096-9BEE-3D088D773B08}" dt="2024-05-15T15:28:34.477" v="4473" actId="47"/>
        <pc:sldMkLst>
          <pc:docMk/>
          <pc:sldMk cId="849571055" sldId="412"/>
        </pc:sldMkLst>
      </pc:sldChg>
      <pc:sldChg chg="modTransition">
        <pc:chgData name="Martin Geiger (Psychology)" userId="8f06b308-1267-4aba-9ebb-7f4bffdc13c4" providerId="ADAL" clId="{80A3F37D-D5E7-4096-9BEE-3D088D773B08}" dt="2024-05-16T07:10:32.683" v="5062"/>
        <pc:sldMkLst>
          <pc:docMk/>
          <pc:sldMk cId="3000495285" sldId="413"/>
        </pc:sldMkLst>
      </pc:sldChg>
      <pc:sldChg chg="addSp delSp modSp mod modTransition">
        <pc:chgData name="Martin Geiger (Psychology)" userId="8f06b308-1267-4aba-9ebb-7f4bffdc13c4" providerId="ADAL" clId="{80A3F37D-D5E7-4096-9BEE-3D088D773B08}" dt="2024-05-16T07:07:42.063" v="5019" actId="20577"/>
        <pc:sldMkLst>
          <pc:docMk/>
          <pc:sldMk cId="2673720869" sldId="414"/>
        </pc:sldMkLst>
        <pc:spChg chg="add mod">
          <ac:chgData name="Martin Geiger (Psychology)" userId="8f06b308-1267-4aba-9ebb-7f4bffdc13c4" providerId="ADAL" clId="{80A3F37D-D5E7-4096-9BEE-3D088D773B08}" dt="2024-05-16T07:07:26.024" v="5017" actId="1076"/>
          <ac:spMkLst>
            <pc:docMk/>
            <pc:sldMk cId="2673720869" sldId="414"/>
            <ac:spMk id="7" creationId="{FFBC43D0-53E3-8B80-25E4-6CECFF2A6913}"/>
          </ac:spMkLst>
        </pc:spChg>
        <pc:spChg chg="del">
          <ac:chgData name="Martin Geiger (Psychology)" userId="8f06b308-1267-4aba-9ebb-7f4bffdc13c4" providerId="ADAL" clId="{80A3F37D-D5E7-4096-9BEE-3D088D773B08}" dt="2024-05-16T07:07:22.544" v="5015" actId="478"/>
          <ac:spMkLst>
            <pc:docMk/>
            <pc:sldMk cId="2673720869" sldId="414"/>
            <ac:spMk id="16" creationId="{E671B27F-C87B-B16F-DC12-50BD4B4D1E4B}"/>
          </ac:spMkLst>
        </pc:spChg>
        <pc:spChg chg="mod">
          <ac:chgData name="Martin Geiger (Psychology)" userId="8f06b308-1267-4aba-9ebb-7f4bffdc13c4" providerId="ADAL" clId="{80A3F37D-D5E7-4096-9BEE-3D088D773B08}" dt="2024-05-15T15:28:20.715" v="4470" actId="1076"/>
          <ac:spMkLst>
            <pc:docMk/>
            <pc:sldMk cId="2673720869" sldId="414"/>
            <ac:spMk id="24" creationId="{A5EE2EF2-D010-105F-4EC6-98469898B95A}"/>
          </ac:spMkLst>
        </pc:spChg>
        <pc:spChg chg="mod">
          <ac:chgData name="Martin Geiger (Psychology)" userId="8f06b308-1267-4aba-9ebb-7f4bffdc13c4" providerId="ADAL" clId="{80A3F37D-D5E7-4096-9BEE-3D088D773B08}" dt="2024-05-15T15:28:20.715" v="4470" actId="1076"/>
          <ac:spMkLst>
            <pc:docMk/>
            <pc:sldMk cId="2673720869" sldId="414"/>
            <ac:spMk id="26" creationId="{B1892C3F-D33E-BDE9-496D-EDEBA4ABDCDA}"/>
          </ac:spMkLst>
        </pc:spChg>
        <pc:spChg chg="mod">
          <ac:chgData name="Martin Geiger (Psychology)" userId="8f06b308-1267-4aba-9ebb-7f4bffdc13c4" providerId="ADAL" clId="{80A3F37D-D5E7-4096-9BEE-3D088D773B08}" dt="2024-05-15T15:28:20.715" v="4470" actId="1076"/>
          <ac:spMkLst>
            <pc:docMk/>
            <pc:sldMk cId="2673720869" sldId="414"/>
            <ac:spMk id="28" creationId="{967CAFFE-2007-0679-B095-10F8EBA75EAB}"/>
          </ac:spMkLst>
        </pc:spChg>
        <pc:spChg chg="mod">
          <ac:chgData name="Martin Geiger (Psychology)" userId="8f06b308-1267-4aba-9ebb-7f4bffdc13c4" providerId="ADAL" clId="{80A3F37D-D5E7-4096-9BEE-3D088D773B08}" dt="2024-05-15T15:28:20.715" v="4470" actId="1076"/>
          <ac:spMkLst>
            <pc:docMk/>
            <pc:sldMk cId="2673720869" sldId="414"/>
            <ac:spMk id="29" creationId="{45D79609-797E-0E6B-4CBE-AF2F84907B52}"/>
          </ac:spMkLst>
        </pc:spChg>
        <pc:spChg chg="mod">
          <ac:chgData name="Martin Geiger (Psychology)" userId="8f06b308-1267-4aba-9ebb-7f4bffdc13c4" providerId="ADAL" clId="{80A3F37D-D5E7-4096-9BEE-3D088D773B08}" dt="2024-05-15T15:30:24.158" v="4490" actId="2085"/>
          <ac:spMkLst>
            <pc:docMk/>
            <pc:sldMk cId="2673720869" sldId="414"/>
            <ac:spMk id="30" creationId="{2707D660-6C59-083F-ED1D-9166FF5E2D89}"/>
          </ac:spMkLst>
        </pc:spChg>
        <pc:spChg chg="mod">
          <ac:chgData name="Martin Geiger (Psychology)" userId="8f06b308-1267-4aba-9ebb-7f4bffdc13c4" providerId="ADAL" clId="{80A3F37D-D5E7-4096-9BEE-3D088D773B08}" dt="2024-05-16T07:07:42.063" v="5019" actId="20577"/>
          <ac:spMkLst>
            <pc:docMk/>
            <pc:sldMk cId="2673720869" sldId="414"/>
            <ac:spMk id="66" creationId="{8CD7CC4B-4632-7AF4-4C70-1E3A716DDC6C}"/>
          </ac:spMkLst>
        </pc:spChg>
        <pc:picChg chg="add mod">
          <ac:chgData name="Martin Geiger (Psychology)" userId="8f06b308-1267-4aba-9ebb-7f4bffdc13c4" providerId="ADAL" clId="{80A3F37D-D5E7-4096-9BEE-3D088D773B08}" dt="2024-05-16T07:07:26.024" v="5017" actId="1076"/>
          <ac:picMkLst>
            <pc:docMk/>
            <pc:sldMk cId="2673720869" sldId="414"/>
            <ac:picMk id="6" creationId="{581E1FEF-A202-2A6D-25CA-0FB5773ABCD7}"/>
          </ac:picMkLst>
        </pc:picChg>
        <pc:picChg chg="mod">
          <ac:chgData name="Martin Geiger (Psychology)" userId="8f06b308-1267-4aba-9ebb-7f4bffdc13c4" providerId="ADAL" clId="{80A3F37D-D5E7-4096-9BEE-3D088D773B08}" dt="2024-05-15T15:28:20.715" v="4470" actId="1076"/>
          <ac:picMkLst>
            <pc:docMk/>
            <pc:sldMk cId="2673720869" sldId="414"/>
            <ac:picMk id="67" creationId="{2E0A8D47-2E1D-46E5-F9A5-B6BB3C75861F}"/>
          </ac:picMkLst>
        </pc:picChg>
      </pc:sldChg>
      <pc:sldChg chg="addSp modSp mod">
        <pc:chgData name="Martin Geiger (Psychology)" userId="8f06b308-1267-4aba-9ebb-7f4bffdc13c4" providerId="ADAL" clId="{80A3F37D-D5E7-4096-9BEE-3D088D773B08}" dt="2024-05-15T15:57:59.152" v="4731" actId="1076"/>
        <pc:sldMkLst>
          <pc:docMk/>
          <pc:sldMk cId="2769124944" sldId="416"/>
        </pc:sldMkLst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2" creationId="{8E8AB131-05F1-8100-BCED-1AF2A3A16692}"/>
          </ac:spMkLst>
        </pc:spChg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4" creationId="{B1190CF9-6066-025C-B595-F1F8048793A4}"/>
          </ac:spMkLst>
        </pc:spChg>
        <pc:spChg chg="add mod">
          <ac:chgData name="Martin Geiger (Psychology)" userId="8f06b308-1267-4aba-9ebb-7f4bffdc13c4" providerId="ADAL" clId="{80A3F37D-D5E7-4096-9BEE-3D088D773B08}" dt="2024-05-15T15:57:53.998" v="4730"/>
          <ac:spMkLst>
            <pc:docMk/>
            <pc:sldMk cId="2769124944" sldId="416"/>
            <ac:spMk id="10" creationId="{250755E2-7024-ABE5-8E07-008410BCC6D5}"/>
          </ac:spMkLst>
        </pc:spChg>
        <pc:spChg chg="add mod">
          <ac:chgData name="Martin Geiger (Psychology)" userId="8f06b308-1267-4aba-9ebb-7f4bffdc13c4" providerId="ADAL" clId="{80A3F37D-D5E7-4096-9BEE-3D088D773B08}" dt="2024-05-15T15:57:59.152" v="4731" actId="1076"/>
          <ac:spMkLst>
            <pc:docMk/>
            <pc:sldMk cId="2769124944" sldId="416"/>
            <ac:spMk id="11" creationId="{332C5A9F-C256-9FE4-7EF7-02A41F698B58}"/>
          </ac:spMkLst>
        </pc:spChg>
        <pc:spChg chg="mod">
          <ac:chgData name="Martin Geiger (Psychology)" userId="8f06b308-1267-4aba-9ebb-7f4bffdc13c4" providerId="ADAL" clId="{80A3F37D-D5E7-4096-9BEE-3D088D773B08}" dt="2024-05-15T15:34:53.724" v="4543" actId="1076"/>
          <ac:spMkLst>
            <pc:docMk/>
            <pc:sldMk cId="2769124944" sldId="416"/>
            <ac:spMk id="24" creationId="{A5EE2EF2-D010-105F-4EC6-98469898B95A}"/>
          </ac:spMkLst>
        </pc:spChg>
        <pc:spChg chg="mod">
          <ac:chgData name="Martin Geiger (Psychology)" userId="8f06b308-1267-4aba-9ebb-7f4bffdc13c4" providerId="ADAL" clId="{80A3F37D-D5E7-4096-9BEE-3D088D773B08}" dt="2024-05-15T15:34:53.724" v="4543" actId="1076"/>
          <ac:spMkLst>
            <pc:docMk/>
            <pc:sldMk cId="2769124944" sldId="416"/>
            <ac:spMk id="26" creationId="{B1892C3F-D33E-BDE9-496D-EDEBA4ABDCDA}"/>
          </ac:spMkLst>
        </pc:spChg>
        <pc:spChg chg="mod">
          <ac:chgData name="Martin Geiger (Psychology)" userId="8f06b308-1267-4aba-9ebb-7f4bffdc13c4" providerId="ADAL" clId="{80A3F37D-D5E7-4096-9BEE-3D088D773B08}" dt="2024-05-15T15:34:53.724" v="4543" actId="1076"/>
          <ac:spMkLst>
            <pc:docMk/>
            <pc:sldMk cId="2769124944" sldId="416"/>
            <ac:spMk id="28" creationId="{967CAFFE-2007-0679-B095-10F8EBA75EAB}"/>
          </ac:spMkLst>
        </pc:spChg>
        <pc:spChg chg="mod">
          <ac:chgData name="Martin Geiger (Psychology)" userId="8f06b308-1267-4aba-9ebb-7f4bffdc13c4" providerId="ADAL" clId="{80A3F37D-D5E7-4096-9BEE-3D088D773B08}" dt="2024-05-15T15:34:53.724" v="4543" actId="1076"/>
          <ac:spMkLst>
            <pc:docMk/>
            <pc:sldMk cId="2769124944" sldId="416"/>
            <ac:spMk id="29" creationId="{45D79609-797E-0E6B-4CBE-AF2F84907B52}"/>
          </ac:spMkLst>
        </pc:spChg>
        <pc:spChg chg="mod">
          <ac:chgData name="Martin Geiger (Psychology)" userId="8f06b308-1267-4aba-9ebb-7f4bffdc13c4" providerId="ADAL" clId="{80A3F37D-D5E7-4096-9BEE-3D088D773B08}" dt="2024-05-15T15:34:53.724" v="4543" actId="1076"/>
          <ac:spMkLst>
            <pc:docMk/>
            <pc:sldMk cId="2769124944" sldId="416"/>
            <ac:spMk id="30" creationId="{2707D660-6C59-083F-ED1D-9166FF5E2D89}"/>
          </ac:spMkLst>
        </pc:spChg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57" creationId="{998C5536-4726-BADF-ADA0-7B89A701160D}"/>
          </ac:spMkLst>
        </pc:spChg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58" creationId="{2667A81B-1F53-07BA-4416-0953F52B4288}"/>
          </ac:spMkLst>
        </pc:spChg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59" creationId="{57CCCA4A-3A91-5F92-DBA6-404DD5BAEFEA}"/>
          </ac:spMkLst>
        </pc:spChg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73" creationId="{08E93AF4-7EB9-27E3-7A5B-5B1881D1737E}"/>
          </ac:spMkLst>
        </pc:sp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3" creationId="{91D54121-0208-E2EB-A06D-160191EA8FEB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5" creationId="{1762AD84-A889-BE3B-CB17-CD0902E5B48D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9" creationId="{75316040-F896-F8AA-B607-075C14FB82D9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17" creationId="{2D31E548-3CAD-3EBF-3907-90E4F0BFF2E1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23" creationId="{05ABA365-ABC3-5311-387E-E85F653495B3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25" creationId="{925730F2-D7FA-99BA-DB6C-5556C57F7BF1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27" creationId="{8E08C131-9E50-0824-15E7-1DC5F98716F7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43" creationId="{862C4944-83C1-58E8-3529-7E8C4D96DAB0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50" creationId="{95FE4B78-20C6-5EF5-E5A6-F169678EFA00}"/>
          </ac:picMkLst>
        </pc:picChg>
        <pc:picChg chg="mod">
          <ac:chgData name="Martin Geiger (Psychology)" userId="8f06b308-1267-4aba-9ebb-7f4bffdc13c4" providerId="ADAL" clId="{80A3F37D-D5E7-4096-9BEE-3D088D773B08}" dt="2024-05-15T15:34:53.724" v="4543" actId="1076"/>
          <ac:picMkLst>
            <pc:docMk/>
            <pc:sldMk cId="2769124944" sldId="416"/>
            <ac:picMk id="65" creationId="{E143F792-4A1A-C5AB-5183-7F4C7C8A3B25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84" creationId="{70DF95CE-8A4D-749E-68FF-18EB6964EFEF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87" creationId="{AE35CD55-F904-0A35-C954-5F573A18F2A5}"/>
          </ac:picMkLst>
        </pc:picChg>
        <pc:cxnChg chg="mod">
          <ac:chgData name="Martin Geiger (Psychology)" userId="8f06b308-1267-4aba-9ebb-7f4bffdc13c4" providerId="ADAL" clId="{80A3F37D-D5E7-4096-9BEE-3D088D773B08}" dt="2024-05-15T15:37:46.572" v="4596" actId="1076"/>
          <ac:cxnSpMkLst>
            <pc:docMk/>
            <pc:sldMk cId="2769124944" sldId="416"/>
            <ac:cxnSpMk id="36" creationId="{53A74C38-0AD1-8344-CADC-811AD19681D3}"/>
          </ac:cxnSpMkLst>
        </pc:cxnChg>
        <pc:cxnChg chg="mod">
          <ac:chgData name="Martin Geiger (Psychology)" userId="8f06b308-1267-4aba-9ebb-7f4bffdc13c4" providerId="ADAL" clId="{80A3F37D-D5E7-4096-9BEE-3D088D773B08}" dt="2024-05-15T15:37:46.572" v="4596" actId="1076"/>
          <ac:cxnSpMkLst>
            <pc:docMk/>
            <pc:sldMk cId="2769124944" sldId="416"/>
            <ac:cxnSpMk id="52" creationId="{2941F8C2-4020-EF6A-89EC-7BF8C25ACC75}"/>
          </ac:cxnSpMkLst>
        </pc:cxnChg>
        <pc:cxnChg chg="mod">
          <ac:chgData name="Martin Geiger (Psychology)" userId="8f06b308-1267-4aba-9ebb-7f4bffdc13c4" providerId="ADAL" clId="{80A3F37D-D5E7-4096-9BEE-3D088D773B08}" dt="2024-05-15T15:37:46.572" v="4596" actId="1076"/>
          <ac:cxnSpMkLst>
            <pc:docMk/>
            <pc:sldMk cId="2769124944" sldId="416"/>
            <ac:cxnSpMk id="71" creationId="{B0DB1E22-7A24-1BE3-AD38-CD5A82726170}"/>
          </ac:cxnSpMkLst>
        </pc:cxnChg>
        <pc:cxnChg chg="mod">
          <ac:chgData name="Martin Geiger (Psychology)" userId="8f06b308-1267-4aba-9ebb-7f4bffdc13c4" providerId="ADAL" clId="{80A3F37D-D5E7-4096-9BEE-3D088D773B08}" dt="2024-05-15T15:37:46.572" v="4596" actId="1076"/>
          <ac:cxnSpMkLst>
            <pc:docMk/>
            <pc:sldMk cId="2769124944" sldId="416"/>
            <ac:cxnSpMk id="75" creationId="{D5107C8C-D9C9-88F7-98C5-02F496B55BA8}"/>
          </ac:cxnSpMkLst>
        </pc:cxnChg>
        <pc:cxnChg chg="mod">
          <ac:chgData name="Martin Geiger (Psychology)" userId="8f06b308-1267-4aba-9ebb-7f4bffdc13c4" providerId="ADAL" clId="{80A3F37D-D5E7-4096-9BEE-3D088D773B08}" dt="2024-05-15T15:37:46.572" v="4596" actId="1076"/>
          <ac:cxnSpMkLst>
            <pc:docMk/>
            <pc:sldMk cId="2769124944" sldId="416"/>
            <ac:cxnSpMk id="78" creationId="{A87A07BD-6C99-C1AF-6E36-83DBA33D66B2}"/>
          </ac:cxnSpMkLst>
        </pc:cxnChg>
      </pc:sldChg>
      <pc:sldChg chg="addSp delSp modSp mod">
        <pc:chgData name="Martin Geiger (Psychology)" userId="8f06b308-1267-4aba-9ebb-7f4bffdc13c4" providerId="ADAL" clId="{80A3F37D-D5E7-4096-9BEE-3D088D773B08}" dt="2024-05-16T07:12:14.711" v="5066" actId="1076"/>
        <pc:sldMkLst>
          <pc:docMk/>
          <pc:sldMk cId="3020911256" sldId="417"/>
        </pc:sldMkLst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2" creationId="{8E8AB131-05F1-8100-BCED-1AF2A3A16692}"/>
          </ac:spMkLst>
        </pc:spChg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4" creationId="{B1190CF9-6066-025C-B595-F1F8048793A4}"/>
          </ac:spMkLst>
        </pc:spChg>
        <pc:spChg chg="add mod">
          <ac:chgData name="Martin Geiger (Psychology)" userId="8f06b308-1267-4aba-9ebb-7f4bffdc13c4" providerId="ADAL" clId="{80A3F37D-D5E7-4096-9BEE-3D088D773B08}" dt="2024-05-15T15:56:49.619" v="4725"/>
          <ac:spMkLst>
            <pc:docMk/>
            <pc:sldMk cId="3020911256" sldId="417"/>
            <ac:spMk id="11" creationId="{4767938B-D57C-96BA-1A54-3B09B709FAB5}"/>
          </ac:spMkLst>
        </pc:spChg>
        <pc:spChg chg="add mod">
          <ac:chgData name="Martin Geiger (Psychology)" userId="8f06b308-1267-4aba-9ebb-7f4bffdc13c4" providerId="ADAL" clId="{80A3F37D-D5E7-4096-9BEE-3D088D773B08}" dt="2024-05-15T15:56:49.619" v="4725"/>
          <ac:spMkLst>
            <pc:docMk/>
            <pc:sldMk cId="3020911256" sldId="417"/>
            <ac:spMk id="12" creationId="{701E56AA-F5BE-BF28-1373-27418085268B}"/>
          </ac:spMkLst>
        </pc:spChg>
        <pc:spChg chg="add mod">
          <ac:chgData name="Martin Geiger (Psychology)" userId="8f06b308-1267-4aba-9ebb-7f4bffdc13c4" providerId="ADAL" clId="{80A3F37D-D5E7-4096-9BEE-3D088D773B08}" dt="2024-05-15T15:56:49.619" v="4725"/>
          <ac:spMkLst>
            <pc:docMk/>
            <pc:sldMk cId="3020911256" sldId="417"/>
            <ac:spMk id="13" creationId="{6E6A4BBF-01FC-619D-8EA6-754A3E658FE7}"/>
          </ac:spMkLst>
        </pc:spChg>
        <pc:spChg chg="add mod">
          <ac:chgData name="Martin Geiger (Psychology)" userId="8f06b308-1267-4aba-9ebb-7f4bffdc13c4" providerId="ADAL" clId="{80A3F37D-D5E7-4096-9BEE-3D088D773B08}" dt="2024-05-15T15:56:49.619" v="4725"/>
          <ac:spMkLst>
            <pc:docMk/>
            <pc:sldMk cId="3020911256" sldId="417"/>
            <ac:spMk id="14" creationId="{0C8AECF2-DC95-182E-D867-12CDC13593CA}"/>
          </ac:spMkLst>
        </pc:spChg>
        <pc:spChg chg="add mod">
          <ac:chgData name="Martin Geiger (Psychology)" userId="8f06b308-1267-4aba-9ebb-7f4bffdc13c4" providerId="ADAL" clId="{80A3F37D-D5E7-4096-9BEE-3D088D773B08}" dt="2024-05-15T15:56:49.619" v="4725"/>
          <ac:spMkLst>
            <pc:docMk/>
            <pc:sldMk cId="3020911256" sldId="417"/>
            <ac:spMk id="15" creationId="{7F03A22F-F08B-0C9F-AA2C-7D3312C97761}"/>
          </ac:spMkLst>
        </pc:spChg>
        <pc:spChg chg="del">
          <ac:chgData name="Martin Geiger (Psychology)" userId="8f06b308-1267-4aba-9ebb-7f4bffdc13c4" providerId="ADAL" clId="{80A3F37D-D5E7-4096-9BEE-3D088D773B08}" dt="2024-05-16T07:12:11.903" v="5064" actId="478"/>
          <ac:spMkLst>
            <pc:docMk/>
            <pc:sldMk cId="3020911256" sldId="417"/>
            <ac:spMk id="16" creationId="{E671B27F-C87B-B16F-DC12-50BD4B4D1E4B}"/>
          </ac:spMkLst>
        </pc:spChg>
        <pc:spChg chg="add mod">
          <ac:chgData name="Martin Geiger (Psychology)" userId="8f06b308-1267-4aba-9ebb-7f4bffdc13c4" providerId="ADAL" clId="{80A3F37D-D5E7-4096-9BEE-3D088D773B08}" dt="2024-05-16T07:12:14.711" v="5066" actId="1076"/>
          <ac:spMkLst>
            <pc:docMk/>
            <pc:sldMk cId="3020911256" sldId="417"/>
            <ac:spMk id="18" creationId="{6836D101-513C-9F59-2930-5157D1AE4094}"/>
          </ac:spMkLst>
        </pc:spChg>
        <pc:spChg chg="add mod">
          <ac:chgData name="Martin Geiger (Psychology)" userId="8f06b308-1267-4aba-9ebb-7f4bffdc13c4" providerId="ADAL" clId="{80A3F37D-D5E7-4096-9BEE-3D088D773B08}" dt="2024-05-16T07:12:14.711" v="5066" actId="1076"/>
          <ac:spMkLst>
            <pc:docMk/>
            <pc:sldMk cId="3020911256" sldId="417"/>
            <ac:spMk id="20" creationId="{357CA308-C4D6-93F6-829B-93534890B610}"/>
          </ac:spMkLst>
        </pc:spChg>
        <pc:spChg chg="del">
          <ac:chgData name="Martin Geiger (Psychology)" userId="8f06b308-1267-4aba-9ebb-7f4bffdc13c4" providerId="ADAL" clId="{80A3F37D-D5E7-4096-9BEE-3D088D773B08}" dt="2024-05-15T15:56:48.817" v="4724" actId="478"/>
          <ac:spMkLst>
            <pc:docMk/>
            <pc:sldMk cId="3020911256" sldId="417"/>
            <ac:spMk id="24" creationId="{A5EE2EF2-D010-105F-4EC6-98469898B95A}"/>
          </ac:spMkLst>
        </pc:spChg>
        <pc:spChg chg="del">
          <ac:chgData name="Martin Geiger (Psychology)" userId="8f06b308-1267-4aba-9ebb-7f4bffdc13c4" providerId="ADAL" clId="{80A3F37D-D5E7-4096-9BEE-3D088D773B08}" dt="2024-05-15T15:56:48.817" v="4724" actId="478"/>
          <ac:spMkLst>
            <pc:docMk/>
            <pc:sldMk cId="3020911256" sldId="417"/>
            <ac:spMk id="26" creationId="{B1892C3F-D33E-BDE9-496D-EDEBA4ABDCDA}"/>
          </ac:spMkLst>
        </pc:spChg>
        <pc:spChg chg="del">
          <ac:chgData name="Martin Geiger (Psychology)" userId="8f06b308-1267-4aba-9ebb-7f4bffdc13c4" providerId="ADAL" clId="{80A3F37D-D5E7-4096-9BEE-3D088D773B08}" dt="2024-05-15T15:56:48.817" v="4724" actId="478"/>
          <ac:spMkLst>
            <pc:docMk/>
            <pc:sldMk cId="3020911256" sldId="417"/>
            <ac:spMk id="28" creationId="{967CAFFE-2007-0679-B095-10F8EBA75EAB}"/>
          </ac:spMkLst>
        </pc:spChg>
        <pc:spChg chg="del">
          <ac:chgData name="Martin Geiger (Psychology)" userId="8f06b308-1267-4aba-9ebb-7f4bffdc13c4" providerId="ADAL" clId="{80A3F37D-D5E7-4096-9BEE-3D088D773B08}" dt="2024-05-15T15:56:48.817" v="4724" actId="478"/>
          <ac:spMkLst>
            <pc:docMk/>
            <pc:sldMk cId="3020911256" sldId="417"/>
            <ac:spMk id="29" creationId="{45D79609-797E-0E6B-4CBE-AF2F84907B52}"/>
          </ac:spMkLst>
        </pc:spChg>
        <pc:spChg chg="del">
          <ac:chgData name="Martin Geiger (Psychology)" userId="8f06b308-1267-4aba-9ebb-7f4bffdc13c4" providerId="ADAL" clId="{80A3F37D-D5E7-4096-9BEE-3D088D773B08}" dt="2024-05-15T15:56:48.817" v="4724" actId="478"/>
          <ac:spMkLst>
            <pc:docMk/>
            <pc:sldMk cId="3020911256" sldId="417"/>
            <ac:spMk id="30" creationId="{2707D660-6C59-083F-ED1D-9166FF5E2D89}"/>
          </ac:spMkLst>
        </pc:spChg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57" creationId="{998C5536-4726-BADF-ADA0-7B89A701160D}"/>
          </ac:spMkLst>
        </pc:spChg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58" creationId="{2667A81B-1F53-07BA-4416-0953F52B4288}"/>
          </ac:spMkLst>
        </pc:spChg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59" creationId="{57CCCA4A-3A91-5F92-DBA6-404DD5BAEFEA}"/>
          </ac:spMkLst>
        </pc:spChg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73" creationId="{08E93AF4-7EB9-27E3-7A5B-5B1881D1737E}"/>
          </ac:spMkLst>
        </pc:sp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3" creationId="{91D54121-0208-E2EB-A06D-160191EA8FEB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5" creationId="{1762AD84-A889-BE3B-CB17-CD0902E5B48D}"/>
          </ac:picMkLst>
        </pc:picChg>
        <pc:picChg chg="add del mod">
          <ac:chgData name="Martin Geiger (Psychology)" userId="8f06b308-1267-4aba-9ebb-7f4bffdc13c4" providerId="ADAL" clId="{80A3F37D-D5E7-4096-9BEE-3D088D773B08}" dt="2024-05-15T15:57:36.062" v="4729" actId="1076"/>
          <ac:picMkLst>
            <pc:docMk/>
            <pc:sldMk cId="3020911256" sldId="417"/>
            <ac:picMk id="8" creationId="{8E20FF47-6674-41D2-CC65-477408B4C880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80A3F37D-D5E7-4096-9BEE-3D088D773B08}" dt="2024-05-15T15:56:49.619" v="4725"/>
          <ac:picMkLst>
            <pc:docMk/>
            <pc:sldMk cId="3020911256" sldId="417"/>
            <ac:picMk id="10" creationId="{1DF0FDAA-682D-F1FB-E875-C1A1CD316257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80A3F37D-D5E7-4096-9BEE-3D088D773B08}" dt="2024-05-16T07:12:14.711" v="5066" actId="1076"/>
          <ac:picMkLst>
            <pc:docMk/>
            <pc:sldMk cId="3020911256" sldId="417"/>
            <ac:picMk id="19" creationId="{7A4D8967-E47B-0D58-28EE-381609767B17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23" creationId="{05ABA365-ABC3-5311-387E-E85F653495B3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25" creationId="{925730F2-D7FA-99BA-DB6C-5556C57F7BF1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27" creationId="{8E08C131-9E50-0824-15E7-1DC5F98716F7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43" creationId="{862C4944-83C1-58E8-3529-7E8C4D96DAB0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50" creationId="{95FE4B78-20C6-5EF5-E5A6-F169678EFA00}"/>
          </ac:picMkLst>
        </pc:picChg>
        <pc:picChg chg="del">
          <ac:chgData name="Martin Geiger (Psychology)" userId="8f06b308-1267-4aba-9ebb-7f4bffdc13c4" providerId="ADAL" clId="{80A3F37D-D5E7-4096-9BEE-3D088D773B08}" dt="2024-05-15T15:56:48.817" v="4724" actId="478"/>
          <ac:picMkLst>
            <pc:docMk/>
            <pc:sldMk cId="3020911256" sldId="417"/>
            <ac:picMk id="65" creationId="{E143F792-4A1A-C5AB-5183-7F4C7C8A3B25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84" creationId="{70DF95CE-8A4D-749E-68FF-18EB6964EFEF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87" creationId="{AE35CD55-F904-0A35-C954-5F573A18F2A5}"/>
          </ac:picMkLst>
        </pc:picChg>
        <pc:cxnChg chg="mod">
          <ac:chgData name="Martin Geiger (Psychology)" userId="8f06b308-1267-4aba-9ebb-7f4bffdc13c4" providerId="ADAL" clId="{80A3F37D-D5E7-4096-9BEE-3D088D773B08}" dt="2024-05-15T15:57:23.213" v="4726" actId="1076"/>
          <ac:cxnSpMkLst>
            <pc:docMk/>
            <pc:sldMk cId="3020911256" sldId="417"/>
            <ac:cxnSpMk id="36" creationId="{53A74C38-0AD1-8344-CADC-811AD19681D3}"/>
          </ac:cxnSpMkLst>
        </pc:cxnChg>
        <pc:cxnChg chg="mod">
          <ac:chgData name="Martin Geiger (Psychology)" userId="8f06b308-1267-4aba-9ebb-7f4bffdc13c4" providerId="ADAL" clId="{80A3F37D-D5E7-4096-9BEE-3D088D773B08}" dt="2024-05-15T15:57:23.213" v="4726" actId="1076"/>
          <ac:cxnSpMkLst>
            <pc:docMk/>
            <pc:sldMk cId="3020911256" sldId="417"/>
            <ac:cxnSpMk id="52" creationId="{2941F8C2-4020-EF6A-89EC-7BF8C25ACC75}"/>
          </ac:cxnSpMkLst>
        </pc:cxnChg>
        <pc:cxnChg chg="mod">
          <ac:chgData name="Martin Geiger (Psychology)" userId="8f06b308-1267-4aba-9ebb-7f4bffdc13c4" providerId="ADAL" clId="{80A3F37D-D5E7-4096-9BEE-3D088D773B08}" dt="2024-05-15T15:57:23.213" v="4726" actId="1076"/>
          <ac:cxnSpMkLst>
            <pc:docMk/>
            <pc:sldMk cId="3020911256" sldId="417"/>
            <ac:cxnSpMk id="71" creationId="{B0DB1E22-7A24-1BE3-AD38-CD5A82726170}"/>
          </ac:cxnSpMkLst>
        </pc:cxnChg>
        <pc:cxnChg chg="mod">
          <ac:chgData name="Martin Geiger (Psychology)" userId="8f06b308-1267-4aba-9ebb-7f4bffdc13c4" providerId="ADAL" clId="{80A3F37D-D5E7-4096-9BEE-3D088D773B08}" dt="2024-05-15T15:57:23.213" v="4726" actId="1076"/>
          <ac:cxnSpMkLst>
            <pc:docMk/>
            <pc:sldMk cId="3020911256" sldId="417"/>
            <ac:cxnSpMk id="75" creationId="{D5107C8C-D9C9-88F7-98C5-02F496B55BA8}"/>
          </ac:cxnSpMkLst>
        </pc:cxnChg>
        <pc:cxnChg chg="mod">
          <ac:chgData name="Martin Geiger (Psychology)" userId="8f06b308-1267-4aba-9ebb-7f4bffdc13c4" providerId="ADAL" clId="{80A3F37D-D5E7-4096-9BEE-3D088D773B08}" dt="2024-05-15T15:57:23.213" v="4726" actId="1076"/>
          <ac:cxnSpMkLst>
            <pc:docMk/>
            <pc:sldMk cId="3020911256" sldId="417"/>
            <ac:cxnSpMk id="78" creationId="{A87A07BD-6C99-C1AF-6E36-83DBA33D66B2}"/>
          </ac:cxnSpMkLst>
        </pc:cxnChg>
      </pc:sldChg>
      <pc:sldChg chg="addSp delSp modSp new mod modTransition">
        <pc:chgData name="Martin Geiger (Psychology)" userId="8f06b308-1267-4aba-9ebb-7f4bffdc13c4" providerId="ADAL" clId="{80A3F37D-D5E7-4096-9BEE-3D088D773B08}" dt="2024-05-15T16:43:35.614" v="4981"/>
        <pc:sldMkLst>
          <pc:docMk/>
          <pc:sldMk cId="1256146795" sldId="418"/>
        </pc:sldMkLst>
        <pc:spChg chg="add mod">
          <ac:chgData name="Martin Geiger (Psychology)" userId="8f06b308-1267-4aba-9ebb-7f4bffdc13c4" providerId="ADAL" clId="{80A3F37D-D5E7-4096-9BEE-3D088D773B08}" dt="2024-05-15T15:05:19.014" v="4224" actId="1582"/>
          <ac:spMkLst>
            <pc:docMk/>
            <pc:sldMk cId="1256146795" sldId="418"/>
            <ac:spMk id="2" creationId="{84D7498D-18BD-984F-7DFC-69A43367766A}"/>
          </ac:spMkLst>
        </pc:spChg>
        <pc:spChg chg="add mod">
          <ac:chgData name="Martin Geiger (Psychology)" userId="8f06b308-1267-4aba-9ebb-7f4bffdc13c4" providerId="ADAL" clId="{80A3F37D-D5E7-4096-9BEE-3D088D773B08}" dt="2024-05-15T15:05:19.014" v="4224" actId="1582"/>
          <ac:spMkLst>
            <pc:docMk/>
            <pc:sldMk cId="1256146795" sldId="418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15T13:22:13.989" v="3404" actId="478"/>
          <ac:spMkLst>
            <pc:docMk/>
            <pc:sldMk cId="1256146795" sldId="418"/>
            <ac:spMk id="4" creationId="{47396F6D-7EA5-5077-99B3-53F139B57407}"/>
          </ac:spMkLst>
        </pc:spChg>
        <pc:spChg chg="add del mod">
          <ac:chgData name="Martin Geiger (Psychology)" userId="8f06b308-1267-4aba-9ebb-7f4bffdc13c4" providerId="ADAL" clId="{80A3F37D-D5E7-4096-9BEE-3D088D773B08}" dt="2024-05-15T14:28:16.312" v="3860" actId="478"/>
          <ac:spMkLst>
            <pc:docMk/>
            <pc:sldMk cId="1256146795" sldId="418"/>
            <ac:spMk id="5" creationId="{75AD57C7-3683-91AF-67AD-9605DE647534}"/>
          </ac:spMkLst>
        </pc:spChg>
        <pc:spChg chg="add del mod">
          <ac:chgData name="Martin Geiger (Psychology)" userId="8f06b308-1267-4aba-9ebb-7f4bffdc13c4" providerId="ADAL" clId="{80A3F37D-D5E7-4096-9BEE-3D088D773B08}" dt="2024-05-15T13:22:16.448" v="3406" actId="478"/>
          <ac:spMkLst>
            <pc:docMk/>
            <pc:sldMk cId="1256146795" sldId="418"/>
            <ac:spMk id="6" creationId="{F7F423B1-B488-AFD5-31BF-562727F4945A}"/>
          </ac:spMkLst>
        </pc:spChg>
        <pc:spChg chg="add del mod">
          <ac:chgData name="Martin Geiger (Psychology)" userId="8f06b308-1267-4aba-9ebb-7f4bffdc13c4" providerId="ADAL" clId="{80A3F37D-D5E7-4096-9BEE-3D088D773B08}" dt="2024-05-15T14:41:12.972" v="3996" actId="478"/>
          <ac:spMkLst>
            <pc:docMk/>
            <pc:sldMk cId="1256146795" sldId="418"/>
            <ac:spMk id="15" creationId="{D659D377-350A-5DDF-7E62-623FB0554018}"/>
          </ac:spMkLst>
        </pc:spChg>
        <pc:spChg chg="add del mod">
          <ac:chgData name="Martin Geiger (Psychology)" userId="8f06b308-1267-4aba-9ebb-7f4bffdc13c4" providerId="ADAL" clId="{80A3F37D-D5E7-4096-9BEE-3D088D773B08}" dt="2024-05-15T14:41:12.972" v="3996" actId="478"/>
          <ac:spMkLst>
            <pc:docMk/>
            <pc:sldMk cId="1256146795" sldId="418"/>
            <ac:spMk id="16" creationId="{EA9A8AD3-982E-97F5-FC01-9900CC12FBF2}"/>
          </ac:spMkLst>
        </pc:spChg>
        <pc:spChg chg="add del">
          <ac:chgData name="Martin Geiger (Psychology)" userId="8f06b308-1267-4aba-9ebb-7f4bffdc13c4" providerId="ADAL" clId="{80A3F37D-D5E7-4096-9BEE-3D088D773B08}" dt="2024-05-15T12:05:20.911" v="2850" actId="478"/>
          <ac:spMkLst>
            <pc:docMk/>
            <pc:sldMk cId="1256146795" sldId="418"/>
            <ac:spMk id="17" creationId="{A141B5C3-1B99-54E7-BAA9-D13B5F7928E8}"/>
          </ac:spMkLst>
        </pc:spChg>
        <pc:spChg chg="add del mod">
          <ac:chgData name="Martin Geiger (Psychology)" userId="8f06b308-1267-4aba-9ebb-7f4bffdc13c4" providerId="ADAL" clId="{80A3F37D-D5E7-4096-9BEE-3D088D773B08}" dt="2024-05-15T14:32:10.794" v="3898" actId="478"/>
          <ac:spMkLst>
            <pc:docMk/>
            <pc:sldMk cId="1256146795" sldId="418"/>
            <ac:spMk id="18" creationId="{380B4E13-2048-A1AF-0FCE-5B37441241EB}"/>
          </ac:spMkLst>
        </pc:spChg>
        <pc:spChg chg="add del mod">
          <ac:chgData name="Martin Geiger (Psychology)" userId="8f06b308-1267-4aba-9ebb-7f4bffdc13c4" providerId="ADAL" clId="{80A3F37D-D5E7-4096-9BEE-3D088D773B08}" dt="2024-05-15T14:32:10.794" v="3898" actId="478"/>
          <ac:spMkLst>
            <pc:docMk/>
            <pc:sldMk cId="1256146795" sldId="418"/>
            <ac:spMk id="19" creationId="{9ACBAA08-6121-814A-50AD-C0120AC5447F}"/>
          </ac:spMkLst>
        </pc:spChg>
        <pc:spChg chg="add del mod">
          <ac:chgData name="Martin Geiger (Psychology)" userId="8f06b308-1267-4aba-9ebb-7f4bffdc13c4" providerId="ADAL" clId="{80A3F37D-D5E7-4096-9BEE-3D088D773B08}" dt="2024-05-15T14:32:10.794" v="3898" actId="478"/>
          <ac:spMkLst>
            <pc:docMk/>
            <pc:sldMk cId="1256146795" sldId="418"/>
            <ac:spMk id="20" creationId="{43C88E94-0860-3487-B5C0-552AC6499B35}"/>
          </ac:spMkLst>
        </pc:spChg>
        <pc:spChg chg="add del mod">
          <ac:chgData name="Martin Geiger (Psychology)" userId="8f06b308-1267-4aba-9ebb-7f4bffdc13c4" providerId="ADAL" clId="{80A3F37D-D5E7-4096-9BEE-3D088D773B08}" dt="2024-05-15T14:32:10.794" v="3898" actId="478"/>
          <ac:spMkLst>
            <pc:docMk/>
            <pc:sldMk cId="1256146795" sldId="418"/>
            <ac:spMk id="21" creationId="{F4923499-4183-1F6E-C53A-F9517EF7C3A3}"/>
          </ac:spMkLst>
        </pc:spChg>
        <pc:spChg chg="add del mod">
          <ac:chgData name="Martin Geiger (Psychology)" userId="8f06b308-1267-4aba-9ebb-7f4bffdc13c4" providerId="ADAL" clId="{80A3F37D-D5E7-4096-9BEE-3D088D773B08}" dt="2024-05-15T12:23:00.670" v="3212" actId="478"/>
          <ac:spMkLst>
            <pc:docMk/>
            <pc:sldMk cId="1256146795" sldId="418"/>
            <ac:spMk id="65" creationId="{A00881EA-84AA-A68A-925D-DCDA4CE15EF6}"/>
          </ac:spMkLst>
        </pc:spChg>
        <pc:spChg chg="add del mod">
          <ac:chgData name="Martin Geiger (Psychology)" userId="8f06b308-1267-4aba-9ebb-7f4bffdc13c4" providerId="ADAL" clId="{80A3F37D-D5E7-4096-9BEE-3D088D773B08}" dt="2024-05-15T12:24:14.589" v="3249" actId="478"/>
          <ac:spMkLst>
            <pc:docMk/>
            <pc:sldMk cId="1256146795" sldId="418"/>
            <ac:spMk id="66" creationId="{16338424-9C62-6A47-8CDB-F67DABEF374C}"/>
          </ac:spMkLst>
        </pc:spChg>
        <pc:spChg chg="add del mod or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67" creationId="{340570E6-4DBA-3CD2-2F10-E69CEE266F84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68" creationId="{62DCF797-D9B5-924F-EE51-22755DCE2962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69" creationId="{CADD9437-A70B-636C-4577-49A834BD956D}"/>
          </ac:spMkLst>
        </pc:spChg>
        <pc:spChg chg="add del mod">
          <ac:chgData name="Martin Geiger (Psychology)" userId="8f06b308-1267-4aba-9ebb-7f4bffdc13c4" providerId="ADAL" clId="{80A3F37D-D5E7-4096-9BEE-3D088D773B08}" dt="2024-05-15T12:23:22.413" v="3217" actId="478"/>
          <ac:spMkLst>
            <pc:docMk/>
            <pc:sldMk cId="1256146795" sldId="418"/>
            <ac:spMk id="70" creationId="{A1067FE8-298A-B07C-E069-07C4ADB0AB7C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1" creationId="{7B35B0D6-D158-7D79-F2F0-085AD088124B}"/>
          </ac:spMkLst>
        </pc:spChg>
        <pc:spChg chg="add del mod">
          <ac:chgData name="Martin Geiger (Psychology)" userId="8f06b308-1267-4aba-9ebb-7f4bffdc13c4" providerId="ADAL" clId="{80A3F37D-D5E7-4096-9BEE-3D088D773B08}" dt="2024-05-15T12:24:16.115" v="3250" actId="478"/>
          <ac:spMkLst>
            <pc:docMk/>
            <pc:sldMk cId="1256146795" sldId="418"/>
            <ac:spMk id="72" creationId="{A68E5D3D-0684-BABC-1A22-66537776E92A}"/>
          </ac:spMkLst>
        </pc:spChg>
        <pc:spChg chg="add del mod">
          <ac:chgData name="Martin Geiger (Psychology)" userId="8f06b308-1267-4aba-9ebb-7f4bffdc13c4" providerId="ADAL" clId="{80A3F37D-D5E7-4096-9BEE-3D088D773B08}" dt="2024-05-15T12:23:09.058" v="3214" actId="478"/>
          <ac:spMkLst>
            <pc:docMk/>
            <pc:sldMk cId="1256146795" sldId="418"/>
            <ac:spMk id="73" creationId="{04EF1728-D42F-8ED2-7C29-EBDDBFA6F452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4" creationId="{E079A6ED-E662-EAF2-9754-6D514B58B7D1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5" creationId="{E5448A28-5B91-4888-2764-BB4A33A27C32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6" creationId="{1F7216C1-C92E-0439-E1EC-F9EA5EA6023C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7" creationId="{1243ADF8-8E29-9779-D206-0E99638802AA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8" creationId="{42385DDA-49F3-F124-66AA-DF2613576732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9" creationId="{757617AD-8727-C6DD-71E5-B634875F9D60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0" creationId="{44AFBFDC-5902-BC54-70FB-8F6F162DC988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1" creationId="{907DDA84-DDAA-F300-6092-B61F7DF94DC9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2" creationId="{527CEBA9-3637-7CA5-F6FB-2BB4175CE5FF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3" creationId="{03F6CF6B-50F8-1FBC-D8FA-320ABEBB51F0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4" creationId="{BBE812A0-3D69-4E6A-BA38-D8F2E4696715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5" creationId="{B88C70BF-61D0-9F25-ECC8-07B948395628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6" creationId="{9ECED312-416B-F3A7-3282-7A4D7BEC5515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7" creationId="{1FE3E59E-D0B1-5C1D-A4EB-B76107292055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9" creationId="{30357C1A-DB17-C789-33FA-9E3913E95C3F}"/>
          </ac:spMkLst>
        </pc:spChg>
        <pc:spChg chg="add del mod">
          <ac:chgData name="Martin Geiger (Psychology)" userId="8f06b308-1267-4aba-9ebb-7f4bffdc13c4" providerId="ADAL" clId="{80A3F37D-D5E7-4096-9BEE-3D088D773B08}" dt="2024-05-15T14:28:55.255" v="3868" actId="478"/>
          <ac:spMkLst>
            <pc:docMk/>
            <pc:sldMk cId="1256146795" sldId="418"/>
            <ac:spMk id="91" creationId="{D91A8F3A-4B63-ECBB-249A-A401CB978025}"/>
          </ac:spMkLst>
        </pc:spChg>
        <pc:spChg chg="add del mod or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92" creationId="{087C8270-C3E1-062C-D432-C31B027EE4F5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93" creationId="{306589B6-3C24-A32B-C1E1-A140F4E28FED}"/>
          </ac:spMkLst>
        </pc:spChg>
        <pc:spChg chg="add del mod">
          <ac:chgData name="Martin Geiger (Psychology)" userId="8f06b308-1267-4aba-9ebb-7f4bffdc13c4" providerId="ADAL" clId="{80A3F37D-D5E7-4096-9BEE-3D088D773B08}" dt="2024-05-15T13:32:49.763" v="3474" actId="478"/>
          <ac:spMkLst>
            <pc:docMk/>
            <pc:sldMk cId="1256146795" sldId="418"/>
            <ac:spMk id="94" creationId="{302052CF-212F-92AC-DD6D-2D261F95C605}"/>
          </ac:spMkLst>
        </pc:spChg>
        <pc:spChg chg="add del">
          <ac:chgData name="Martin Geiger (Psychology)" userId="8f06b308-1267-4aba-9ebb-7f4bffdc13c4" providerId="ADAL" clId="{80A3F37D-D5E7-4096-9BEE-3D088D773B08}" dt="2024-05-15T13:25:07.070" v="3426" actId="478"/>
          <ac:spMkLst>
            <pc:docMk/>
            <pc:sldMk cId="1256146795" sldId="418"/>
            <ac:spMk id="95" creationId="{7E63CEC4-7C26-5FCA-F16F-BF6F5271AD5D}"/>
          </ac:spMkLst>
        </pc:spChg>
        <pc:spChg chg="add del mod">
          <ac:chgData name="Martin Geiger (Psychology)" userId="8f06b308-1267-4aba-9ebb-7f4bffdc13c4" providerId="ADAL" clId="{80A3F37D-D5E7-4096-9BEE-3D088D773B08}" dt="2024-05-15T13:25:23.901" v="3432" actId="478"/>
          <ac:spMkLst>
            <pc:docMk/>
            <pc:sldMk cId="1256146795" sldId="418"/>
            <ac:spMk id="96" creationId="{F206B70A-1F75-8B21-8DF9-415587CACD0D}"/>
          </ac:spMkLst>
        </pc:spChg>
        <pc:spChg chg="add del mod">
          <ac:chgData name="Martin Geiger (Psychology)" userId="8f06b308-1267-4aba-9ebb-7f4bffdc13c4" providerId="ADAL" clId="{80A3F37D-D5E7-4096-9BEE-3D088D773B08}" dt="2024-05-15T13:27:06.552" v="3444" actId="478"/>
          <ac:spMkLst>
            <pc:docMk/>
            <pc:sldMk cId="1256146795" sldId="418"/>
            <ac:spMk id="97" creationId="{538BABED-71FA-A249-A220-A90DBEE64E4A}"/>
          </ac:spMkLst>
        </pc:spChg>
        <pc:spChg chg="add del mod ord">
          <ac:chgData name="Martin Geiger (Psychology)" userId="8f06b308-1267-4aba-9ebb-7f4bffdc13c4" providerId="ADAL" clId="{80A3F37D-D5E7-4096-9BEE-3D088D773B08}" dt="2024-05-15T13:27:14.994" v="3446" actId="478"/>
          <ac:spMkLst>
            <pc:docMk/>
            <pc:sldMk cId="1256146795" sldId="418"/>
            <ac:spMk id="100" creationId="{3EECF21E-C8DE-9751-0195-6134007CB697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01" creationId="{C0F9D71E-EBF0-7E65-3F75-B0BF33E7C82E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02" creationId="{2FBCA9C6-1CB3-AD50-ADCB-F886D996BA2E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03" creationId="{6D70AF11-3EE1-F1CA-5634-FC2BAC5D4C7D}"/>
          </ac:spMkLst>
        </pc:spChg>
        <pc:spChg chg="add del mod or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08" creationId="{CE43BAF4-A28F-51E0-D97F-9D5CB69D94ED}"/>
          </ac:spMkLst>
        </pc:spChg>
        <pc:spChg chg="add del mod ord">
          <ac:chgData name="Martin Geiger (Psychology)" userId="8f06b308-1267-4aba-9ebb-7f4bffdc13c4" providerId="ADAL" clId="{80A3F37D-D5E7-4096-9BEE-3D088D773B08}" dt="2024-05-15T14:19:13.949" v="3787" actId="478"/>
          <ac:spMkLst>
            <pc:docMk/>
            <pc:sldMk cId="1256146795" sldId="418"/>
            <ac:spMk id="109" creationId="{85CB3D22-E2C2-4189-3C8D-580B29B48108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10" creationId="{C9F656CC-1501-4777-4C45-E12DAE02BC14}"/>
          </ac:spMkLst>
        </pc:spChg>
        <pc:spChg chg="add del mod">
          <ac:chgData name="Martin Geiger (Psychology)" userId="8f06b308-1267-4aba-9ebb-7f4bffdc13c4" providerId="ADAL" clId="{80A3F37D-D5E7-4096-9BEE-3D088D773B08}" dt="2024-05-15T13:44:01.689" v="3551" actId="478"/>
          <ac:spMkLst>
            <pc:docMk/>
            <pc:sldMk cId="1256146795" sldId="418"/>
            <ac:spMk id="111" creationId="{F87D0825-3666-4C47-DD01-9FF0E6FD1C69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12" creationId="{5E780F9E-854A-DD39-AFC5-1237921FA308}"/>
          </ac:spMkLst>
        </pc:spChg>
        <pc:spChg chg="add del mod">
          <ac:chgData name="Martin Geiger (Psychology)" userId="8f06b308-1267-4aba-9ebb-7f4bffdc13c4" providerId="ADAL" clId="{80A3F37D-D5E7-4096-9BEE-3D088D773B08}" dt="2024-05-15T13:35:35.902" v="3517" actId="478"/>
          <ac:spMkLst>
            <pc:docMk/>
            <pc:sldMk cId="1256146795" sldId="418"/>
            <ac:spMk id="116" creationId="{1AC19B12-485B-A12D-3B8E-F8D0DB7ABEEC}"/>
          </ac:spMkLst>
        </pc:spChg>
        <pc:spChg chg="add del mod">
          <ac:chgData name="Martin Geiger (Psychology)" userId="8f06b308-1267-4aba-9ebb-7f4bffdc13c4" providerId="ADAL" clId="{80A3F37D-D5E7-4096-9BEE-3D088D773B08}" dt="2024-05-15T13:35:35.902" v="3517" actId="478"/>
          <ac:spMkLst>
            <pc:docMk/>
            <pc:sldMk cId="1256146795" sldId="418"/>
            <ac:spMk id="117" creationId="{3AA2EB41-CF89-B597-C06E-BADA0EFE4EB0}"/>
          </ac:spMkLst>
        </pc:spChg>
        <pc:spChg chg="add del mod">
          <ac:chgData name="Martin Geiger (Psychology)" userId="8f06b308-1267-4aba-9ebb-7f4bffdc13c4" providerId="ADAL" clId="{80A3F37D-D5E7-4096-9BEE-3D088D773B08}" dt="2024-05-15T13:35:35.902" v="3517" actId="478"/>
          <ac:spMkLst>
            <pc:docMk/>
            <pc:sldMk cId="1256146795" sldId="418"/>
            <ac:spMk id="118" creationId="{12E6ED8B-9F75-BB66-56C3-DD8884F15F42}"/>
          </ac:spMkLst>
        </pc:spChg>
        <pc:spChg chg="add del mod">
          <ac:chgData name="Martin Geiger (Psychology)" userId="8f06b308-1267-4aba-9ebb-7f4bffdc13c4" providerId="ADAL" clId="{80A3F37D-D5E7-4096-9BEE-3D088D773B08}" dt="2024-05-15T13:35:35.902" v="3517" actId="478"/>
          <ac:spMkLst>
            <pc:docMk/>
            <pc:sldMk cId="1256146795" sldId="418"/>
            <ac:spMk id="119" creationId="{F406D213-BC34-BFFF-8DB2-078531451DD2}"/>
          </ac:spMkLst>
        </pc:spChg>
        <pc:spChg chg="add del mod">
          <ac:chgData name="Martin Geiger (Psychology)" userId="8f06b308-1267-4aba-9ebb-7f4bffdc13c4" providerId="ADAL" clId="{80A3F37D-D5E7-4096-9BEE-3D088D773B08}" dt="2024-05-15T13:44:32.644" v="3554" actId="478"/>
          <ac:spMkLst>
            <pc:docMk/>
            <pc:sldMk cId="1256146795" sldId="418"/>
            <ac:spMk id="124" creationId="{AA20A182-6DB4-A884-58C4-015109448563}"/>
          </ac:spMkLst>
        </pc:spChg>
        <pc:spChg chg="add del mod">
          <ac:chgData name="Martin Geiger (Psychology)" userId="8f06b308-1267-4aba-9ebb-7f4bffdc13c4" providerId="ADAL" clId="{80A3F37D-D5E7-4096-9BEE-3D088D773B08}" dt="2024-05-15T13:44:32.644" v="3554" actId="478"/>
          <ac:spMkLst>
            <pc:docMk/>
            <pc:sldMk cId="1256146795" sldId="418"/>
            <ac:spMk id="125" creationId="{CBC72F55-D1C7-B32A-1189-11347B849444}"/>
          </ac:spMkLst>
        </pc:spChg>
        <pc:spChg chg="add del mod">
          <ac:chgData name="Martin Geiger (Psychology)" userId="8f06b308-1267-4aba-9ebb-7f4bffdc13c4" providerId="ADAL" clId="{80A3F37D-D5E7-4096-9BEE-3D088D773B08}" dt="2024-05-15T13:44:32.644" v="3554" actId="478"/>
          <ac:spMkLst>
            <pc:docMk/>
            <pc:sldMk cId="1256146795" sldId="418"/>
            <ac:spMk id="126" creationId="{4B0985B7-44A6-C445-5EFC-3E403C8582E4}"/>
          </ac:spMkLst>
        </pc:spChg>
        <pc:spChg chg="add del mod">
          <ac:chgData name="Martin Geiger (Psychology)" userId="8f06b308-1267-4aba-9ebb-7f4bffdc13c4" providerId="ADAL" clId="{80A3F37D-D5E7-4096-9BEE-3D088D773B08}" dt="2024-05-15T13:44:32.644" v="3554" actId="478"/>
          <ac:spMkLst>
            <pc:docMk/>
            <pc:sldMk cId="1256146795" sldId="418"/>
            <ac:spMk id="127" creationId="{F6054CCE-51BA-58A9-C0F3-580108942722}"/>
          </ac:spMkLst>
        </pc:spChg>
        <pc:spChg chg="add del">
          <ac:chgData name="Martin Geiger (Psychology)" userId="8f06b308-1267-4aba-9ebb-7f4bffdc13c4" providerId="ADAL" clId="{80A3F37D-D5E7-4096-9BEE-3D088D773B08}" dt="2024-05-15T13:42:15.351" v="3532" actId="11529"/>
          <ac:spMkLst>
            <pc:docMk/>
            <pc:sldMk cId="1256146795" sldId="418"/>
            <ac:spMk id="128" creationId="{F4A36787-AF2B-F138-B1F2-73A7CE6E790D}"/>
          </ac:spMkLst>
        </pc:spChg>
        <pc:spChg chg="add mod">
          <ac:chgData name="Martin Geiger (Psychology)" userId="8f06b308-1267-4aba-9ebb-7f4bffdc13c4" providerId="ADAL" clId="{80A3F37D-D5E7-4096-9BEE-3D088D773B08}" dt="2024-05-15T13:42:12.913" v="3530" actId="1076"/>
          <ac:spMkLst>
            <pc:docMk/>
            <pc:sldMk cId="1256146795" sldId="418"/>
            <ac:spMk id="129" creationId="{474A0527-38B0-EF97-1DF4-84EDF095414D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31" creationId="{3C154075-4D56-0EC0-97F3-A1F84A2C1FC3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36" creationId="{004CD101-4764-BEB1-7815-7971661D86EE}"/>
          </ac:spMkLst>
        </pc:spChg>
        <pc:spChg chg="add del mod">
          <ac:chgData name="Martin Geiger (Psychology)" userId="8f06b308-1267-4aba-9ebb-7f4bffdc13c4" providerId="ADAL" clId="{80A3F37D-D5E7-4096-9BEE-3D088D773B08}" dt="2024-05-15T13:44:48.551" v="3557" actId="478"/>
          <ac:spMkLst>
            <pc:docMk/>
            <pc:sldMk cId="1256146795" sldId="418"/>
            <ac:spMk id="137" creationId="{CCE12EF3-3380-01D8-36C4-E2053F5277DD}"/>
          </ac:spMkLst>
        </pc:spChg>
        <pc:spChg chg="add del mod">
          <ac:chgData name="Martin Geiger (Psychology)" userId="8f06b308-1267-4aba-9ebb-7f4bffdc13c4" providerId="ADAL" clId="{80A3F37D-D5E7-4096-9BEE-3D088D773B08}" dt="2024-05-15T13:44:48.551" v="3557" actId="478"/>
          <ac:spMkLst>
            <pc:docMk/>
            <pc:sldMk cId="1256146795" sldId="418"/>
            <ac:spMk id="138" creationId="{44CE7D2C-D70E-C4F5-971C-9E0C9BE0A616}"/>
          </ac:spMkLst>
        </pc:spChg>
        <pc:spChg chg="add del mod">
          <ac:chgData name="Martin Geiger (Psychology)" userId="8f06b308-1267-4aba-9ebb-7f4bffdc13c4" providerId="ADAL" clId="{80A3F37D-D5E7-4096-9BEE-3D088D773B08}" dt="2024-05-15T13:44:48.551" v="3557" actId="478"/>
          <ac:spMkLst>
            <pc:docMk/>
            <pc:sldMk cId="1256146795" sldId="418"/>
            <ac:spMk id="139" creationId="{9A4E22D0-5B1E-8AC9-DE7D-029BA75FA583}"/>
          </ac:spMkLst>
        </pc:spChg>
        <pc:spChg chg="add del mod">
          <ac:chgData name="Martin Geiger (Psychology)" userId="8f06b308-1267-4aba-9ebb-7f4bffdc13c4" providerId="ADAL" clId="{80A3F37D-D5E7-4096-9BEE-3D088D773B08}" dt="2024-05-15T13:44:48.551" v="3557" actId="478"/>
          <ac:spMkLst>
            <pc:docMk/>
            <pc:sldMk cId="1256146795" sldId="418"/>
            <ac:spMk id="140" creationId="{2A490CD2-336E-D012-1F02-AAF34C0C3BA2}"/>
          </ac:spMkLst>
        </pc:spChg>
        <pc:spChg chg="mod">
          <ac:chgData name="Martin Geiger (Psychology)" userId="8f06b308-1267-4aba-9ebb-7f4bffdc13c4" providerId="ADAL" clId="{80A3F37D-D5E7-4096-9BEE-3D088D773B08}" dt="2024-05-15T13:44:59.668" v="3559"/>
          <ac:spMkLst>
            <pc:docMk/>
            <pc:sldMk cId="1256146795" sldId="418"/>
            <ac:spMk id="141" creationId="{E921E23F-2FB4-0134-B325-F4584267184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42" creationId="{0A7FCC00-44C5-CF95-3261-CC6E6A8B3A15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51" creationId="{7AEEF4E7-EE39-38F6-4A49-68DDB5E0F118}"/>
          </ac:spMkLst>
        </pc:spChg>
        <pc:spChg chg="add del mod">
          <ac:chgData name="Martin Geiger (Psychology)" userId="8f06b308-1267-4aba-9ebb-7f4bffdc13c4" providerId="ADAL" clId="{80A3F37D-D5E7-4096-9BEE-3D088D773B08}" dt="2024-05-15T14:19:44.853" v="3793" actId="478"/>
          <ac:spMkLst>
            <pc:docMk/>
            <pc:sldMk cId="1256146795" sldId="418"/>
            <ac:spMk id="157" creationId="{B645D446-5072-71C3-9F3F-4EA1228401B1}"/>
          </ac:spMkLst>
        </pc:spChg>
        <pc:spChg chg="add del mod">
          <ac:chgData name="Martin Geiger (Psychology)" userId="8f06b308-1267-4aba-9ebb-7f4bffdc13c4" providerId="ADAL" clId="{80A3F37D-D5E7-4096-9BEE-3D088D773B08}" dt="2024-05-15T14:19:46.274" v="3795" actId="478"/>
          <ac:spMkLst>
            <pc:docMk/>
            <pc:sldMk cId="1256146795" sldId="418"/>
            <ac:spMk id="158" creationId="{1079D2A9-8F06-6E22-B77D-65BCD2BAD6F3}"/>
          </ac:spMkLst>
        </pc:spChg>
        <pc:spChg chg="add del mod">
          <ac:chgData name="Martin Geiger (Psychology)" userId="8f06b308-1267-4aba-9ebb-7f4bffdc13c4" providerId="ADAL" clId="{80A3F37D-D5E7-4096-9BEE-3D088D773B08}" dt="2024-05-15T14:19:45.339" v="3794" actId="478"/>
          <ac:spMkLst>
            <pc:docMk/>
            <pc:sldMk cId="1256146795" sldId="418"/>
            <ac:spMk id="159" creationId="{A4BF8D16-7075-2A6F-0C36-A15CCC3CF9D2}"/>
          </ac:spMkLst>
        </pc:spChg>
        <pc:spChg chg="add del">
          <ac:chgData name="Martin Geiger (Psychology)" userId="8f06b308-1267-4aba-9ebb-7f4bffdc13c4" providerId="ADAL" clId="{80A3F37D-D5E7-4096-9BEE-3D088D773B08}" dt="2024-05-15T13:48:36.099" v="3594" actId="478"/>
          <ac:spMkLst>
            <pc:docMk/>
            <pc:sldMk cId="1256146795" sldId="418"/>
            <ac:spMk id="160" creationId="{DEE17721-1050-0A24-5474-114D8178AFF2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1" creationId="{9760C715-D8E9-737B-D392-237E1E391965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2" creationId="{3F87E410-7307-2EE9-6C04-897A57D360A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3" creationId="{A7C2489A-EB6E-B37E-0598-15E12DDC19DC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4" creationId="{12C52B24-E7EB-EB1B-F408-9EB6DCA0E593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5" creationId="{FD9118C4-CBEA-6702-5FB4-DE97B3E707C4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6" creationId="{3B703057-B23D-AB26-278D-1604466A56A9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78" creationId="{4EE721AA-3066-6149-25E9-38F3CD8A34AF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79" creationId="{129B0037-83BB-4F83-5A03-C25B9F946C1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0" creationId="{977B31C4-0B84-851D-8637-B863C0EC7215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1" creationId="{04E49959-38E1-2A80-BE27-7D65911B5537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2" creationId="{9DB28824-FB85-14B3-F347-3CBDCDB6A2D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3" creationId="{B6D343DA-8FD8-CE0A-84FB-9C6B52C479E2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4" creationId="{951B2B89-ACF1-B2E1-3572-5AA05C2928A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5" creationId="{D0C99427-49AD-406C-FB1B-17065F27F362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6" creationId="{BC94564F-FB43-5767-8658-63EB092129E6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7" creationId="{027CE4A0-F24D-489D-1294-CBFDBE173A28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8" creationId="{D9328F38-EBBA-88F7-9AB5-20ADB2485C81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9" creationId="{93C0598B-C84A-723B-3AD0-8F376A341099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90" creationId="{787407F8-EDC5-2272-3A39-500B58FC3213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99" creationId="{391DE251-A39D-90F7-B674-AC408F084FE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200" creationId="{9C0453A2-2601-12A4-75F0-ECC9AB2A0F62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201" creationId="{2442E787-51FF-994E-1C45-23A33BCDC6DC}"/>
          </ac:spMkLst>
        </pc:spChg>
        <pc:spChg chg="add del mo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02" creationId="{0619AF1A-9261-6FE1-8544-AA7F8053EE87}"/>
          </ac:spMkLst>
        </pc:spChg>
        <pc:spChg chg="add del mod or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03" creationId="{62FF7203-4254-C8BC-5816-97C5A66F85E2}"/>
          </ac:spMkLst>
        </pc:spChg>
        <pc:spChg chg="add del mo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04" creationId="{D9AE57BE-C654-CA95-29E2-3E92EF62974A}"/>
          </ac:spMkLst>
        </pc:spChg>
        <pc:spChg chg="add del mod or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05" creationId="{522C4617-0603-48A8-F691-7D70944D59FA}"/>
          </ac:spMkLst>
        </pc:spChg>
        <pc:spChg chg="add del mod or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06" creationId="{E2B7B6A9-2465-EE68-CF4F-BE63A1DC3188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258" creationId="{A8B0D7BB-3A98-2D9A-80F3-1ED09DEE31E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259" creationId="{EF7F2442-2F64-815F-E068-3C48C1B9742C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260" creationId="{6E8CD7BD-7722-C2C9-46EA-29BC6BE36A6A}"/>
          </ac:spMkLst>
        </pc:spChg>
        <pc:spChg chg="add del mo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77" creationId="{070B406B-E403-B1F2-C938-F25595F3A559}"/>
          </ac:spMkLst>
        </pc:spChg>
        <pc:spChg chg="add del mo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78" creationId="{F1F951A5-261B-66FD-C3AB-B8B41328DAB6}"/>
          </ac:spMkLst>
        </pc:spChg>
        <pc:spChg chg="add del mo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79" creationId="{9976F518-48F8-9F93-FC4F-653C3F7F3809}"/>
          </ac:spMkLst>
        </pc:spChg>
        <pc:cxnChg chg="add del mod">
          <ac:chgData name="Martin Geiger (Psychology)" userId="8f06b308-1267-4aba-9ebb-7f4bffdc13c4" providerId="ADAL" clId="{80A3F37D-D5E7-4096-9BEE-3D088D773B08}" dt="2024-05-15T13:22:14.966" v="3405" actId="478"/>
          <ac:cxnSpMkLst>
            <pc:docMk/>
            <pc:sldMk cId="1256146795" sldId="418"/>
            <ac:cxnSpMk id="8" creationId="{24228DDD-5C49-A74D-AE31-133020F7F0EA}"/>
          </ac:cxnSpMkLst>
        </pc:cxnChg>
        <pc:cxnChg chg="add del mod">
          <ac:chgData name="Martin Geiger (Psychology)" userId="8f06b308-1267-4aba-9ebb-7f4bffdc13c4" providerId="ADAL" clId="{80A3F37D-D5E7-4096-9BEE-3D088D773B08}" dt="2024-05-15T13:22:17.469" v="3407" actId="478"/>
          <ac:cxnSpMkLst>
            <pc:docMk/>
            <pc:sldMk cId="1256146795" sldId="418"/>
            <ac:cxnSpMk id="10" creationId="{0B751674-D735-CB06-DC4E-858C25485485}"/>
          </ac:cxnSpMkLst>
        </pc:cxnChg>
        <pc:cxnChg chg="add del mod">
          <ac:chgData name="Martin Geiger (Psychology)" userId="8f06b308-1267-4aba-9ebb-7f4bffdc13c4" providerId="ADAL" clId="{80A3F37D-D5E7-4096-9BEE-3D088D773B08}" dt="2024-05-15T14:28:18.370" v="3861" actId="478"/>
          <ac:cxnSpMkLst>
            <pc:docMk/>
            <pc:sldMk cId="1256146795" sldId="418"/>
            <ac:cxnSpMk id="12" creationId="{AFE41D7B-094A-6080-4E06-2F67B8E6C75C}"/>
          </ac:cxnSpMkLst>
        </pc:cxnChg>
        <pc:cxnChg chg="add mod">
          <ac:chgData name="Martin Geiger (Psychology)" userId="8f06b308-1267-4aba-9ebb-7f4bffdc13c4" providerId="ADAL" clId="{80A3F37D-D5E7-4096-9BEE-3D088D773B08}" dt="2024-05-15T15:05:19.014" v="4224" actId="1582"/>
          <ac:cxnSpMkLst>
            <pc:docMk/>
            <pc:sldMk cId="1256146795" sldId="418"/>
            <ac:cxnSpMk id="14" creationId="{2FCB089B-9D68-F5D4-B2A2-452C00DAC0EB}"/>
          </ac:cxnSpMkLst>
        </pc:cxnChg>
        <pc:cxnChg chg="add del mod">
          <ac:chgData name="Martin Geiger (Psychology)" userId="8f06b308-1267-4aba-9ebb-7f4bffdc13c4" providerId="ADAL" clId="{80A3F37D-D5E7-4096-9BEE-3D088D773B08}" dt="2024-05-15T14:41:13.582" v="3997" actId="478"/>
          <ac:cxnSpMkLst>
            <pc:docMk/>
            <pc:sldMk cId="1256146795" sldId="418"/>
            <ac:cxnSpMk id="23" creationId="{583869C9-FC75-21B3-EB01-437B9D467D7B}"/>
          </ac:cxnSpMkLst>
        </pc:cxnChg>
        <pc:cxnChg chg="add del mod">
          <ac:chgData name="Martin Geiger (Psychology)" userId="8f06b308-1267-4aba-9ebb-7f4bffdc13c4" providerId="ADAL" clId="{80A3F37D-D5E7-4096-9BEE-3D088D773B08}" dt="2024-05-15T14:32:12.955" v="3900" actId="478"/>
          <ac:cxnSpMkLst>
            <pc:docMk/>
            <pc:sldMk cId="1256146795" sldId="418"/>
            <ac:cxnSpMk id="25" creationId="{9B86E335-A143-3A48-8933-E61A0E519E8E}"/>
          </ac:cxnSpMkLst>
        </pc:cxnChg>
        <pc:cxnChg chg="add del mod">
          <ac:chgData name="Martin Geiger (Psychology)" userId="8f06b308-1267-4aba-9ebb-7f4bffdc13c4" providerId="ADAL" clId="{80A3F37D-D5E7-4096-9BEE-3D088D773B08}" dt="2024-05-15T14:32:10.794" v="3898" actId="478"/>
          <ac:cxnSpMkLst>
            <pc:docMk/>
            <pc:sldMk cId="1256146795" sldId="418"/>
            <ac:cxnSpMk id="27" creationId="{CB78C207-E238-2635-0DC2-1890539731E4}"/>
          </ac:cxnSpMkLst>
        </pc:cxnChg>
        <pc:cxnChg chg="add del mod">
          <ac:chgData name="Martin Geiger (Psychology)" userId="8f06b308-1267-4aba-9ebb-7f4bffdc13c4" providerId="ADAL" clId="{80A3F37D-D5E7-4096-9BEE-3D088D773B08}" dt="2024-05-15T14:32:10.794" v="3898" actId="478"/>
          <ac:cxnSpMkLst>
            <pc:docMk/>
            <pc:sldMk cId="1256146795" sldId="418"/>
            <ac:cxnSpMk id="29" creationId="{E1F1C75D-1720-5108-A4D7-FDB845730DFC}"/>
          </ac:cxnSpMkLst>
        </pc:cxnChg>
        <pc:cxnChg chg="add del mod">
          <ac:chgData name="Martin Geiger (Psychology)" userId="8f06b308-1267-4aba-9ebb-7f4bffdc13c4" providerId="ADAL" clId="{80A3F37D-D5E7-4096-9BEE-3D088D773B08}" dt="2024-05-15T14:32:10.794" v="3898" actId="478"/>
          <ac:cxnSpMkLst>
            <pc:docMk/>
            <pc:sldMk cId="1256146795" sldId="418"/>
            <ac:cxnSpMk id="31" creationId="{28EE004A-9C88-D08A-22B2-8038354FD075}"/>
          </ac:cxnSpMkLst>
        </pc:cxnChg>
        <pc:cxnChg chg="add del mod">
          <ac:chgData name="Martin Geiger (Psychology)" userId="8f06b308-1267-4aba-9ebb-7f4bffdc13c4" providerId="ADAL" clId="{80A3F37D-D5E7-4096-9BEE-3D088D773B08}" dt="2024-05-15T14:32:11.967" v="3899" actId="478"/>
          <ac:cxnSpMkLst>
            <pc:docMk/>
            <pc:sldMk cId="1256146795" sldId="418"/>
            <ac:cxnSpMk id="33" creationId="{88885DAF-DF70-2E89-1C82-DF6B586B4D74}"/>
          </ac:cxnSpMkLst>
        </pc:cxnChg>
        <pc:cxnChg chg="add del mod">
          <ac:chgData name="Martin Geiger (Psychology)" userId="8f06b308-1267-4aba-9ebb-7f4bffdc13c4" providerId="ADAL" clId="{80A3F37D-D5E7-4096-9BEE-3D088D773B08}" dt="2024-05-15T14:41:12.972" v="3996" actId="478"/>
          <ac:cxnSpMkLst>
            <pc:docMk/>
            <pc:sldMk cId="1256146795" sldId="418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15T12:11:15.567" v="2999" actId="11529"/>
          <ac:cxnSpMkLst>
            <pc:docMk/>
            <pc:sldMk cId="1256146795" sldId="418"/>
            <ac:cxnSpMk id="37" creationId="{3E0FF96C-0B3D-A6F1-807E-B3611211521E}"/>
          </ac:cxnSpMkLst>
        </pc:cxnChg>
        <pc:cxnChg chg="add del mod">
          <ac:chgData name="Martin Geiger (Psychology)" userId="8f06b308-1267-4aba-9ebb-7f4bffdc13c4" providerId="ADAL" clId="{80A3F37D-D5E7-4096-9BEE-3D088D773B08}" dt="2024-05-15T14:41:14.338" v="3998" actId="478"/>
          <ac:cxnSpMkLst>
            <pc:docMk/>
            <pc:sldMk cId="1256146795" sldId="418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15T13:43:33.749" v="3547" actId="478"/>
          <ac:cxnSpMkLst>
            <pc:docMk/>
            <pc:sldMk cId="1256146795" sldId="418"/>
            <ac:cxnSpMk id="105" creationId="{F72303DA-1CCE-04E3-484D-5A317B4E82EF}"/>
          </ac:cxnSpMkLst>
        </pc:cxnChg>
        <pc:cxnChg chg="add del">
          <ac:chgData name="Martin Geiger (Psychology)" userId="8f06b308-1267-4aba-9ebb-7f4bffdc13c4" providerId="ADAL" clId="{80A3F37D-D5E7-4096-9BEE-3D088D773B08}" dt="2024-05-15T13:31:04.814" v="3461" actId="478"/>
          <ac:cxnSpMkLst>
            <pc:docMk/>
            <pc:sldMk cId="1256146795" sldId="418"/>
            <ac:cxnSpMk id="107" creationId="{4509479D-1152-D565-1F52-37C68A33F265}"/>
          </ac:cxnSpMkLst>
        </pc:cxnChg>
        <pc:cxnChg chg="add del mod ord">
          <ac:chgData name="Martin Geiger (Psychology)" userId="8f06b308-1267-4aba-9ebb-7f4bffdc13c4" providerId="ADAL" clId="{80A3F37D-D5E7-4096-9BEE-3D088D773B08}" dt="2024-05-15T13:42:56.503" v="3540" actId="478"/>
          <ac:cxnSpMkLst>
            <pc:docMk/>
            <pc:sldMk cId="1256146795" sldId="418"/>
            <ac:cxnSpMk id="114" creationId="{D4771514-63D8-4CCD-B1F9-D4054A712FDF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44" creationId="{5FAADA91-0CD9-1CBC-A819-7AA85244F59D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46" creationId="{CD5F9862-0DC5-35EF-06F6-F3195BFAECAC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48" creationId="{8315726F-2F80-72C9-DE23-F7EB8CDC7E25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50" creationId="{A49E229C-716A-91B0-787E-C66BF3AF38E7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53" creationId="{4DF997CD-0657-39E6-3128-3657D18FED4E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68" creationId="{190D703C-8EFF-0308-CB7F-C2BF21160F7B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70" creationId="{EB16BA21-70E7-CF52-339F-A01E9CD75378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71" creationId="{8E47614B-ED05-AB33-074D-D0DBCF32CCB7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91" creationId="{4AA2B732-B114-5F18-2137-AF6CCC404C8F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2:16:23.306" v="5182"/>
        <pc:sldMkLst>
          <pc:docMk/>
          <pc:sldMk cId="3925343664" sldId="419"/>
        </pc:sldMkLst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4" creationId="{30450C2F-4A29-69AF-9837-57AA0CADD1B2}"/>
          </ac:spMkLst>
        </pc:spChg>
        <pc:spChg chg="add del mod">
          <ac:chgData name="Martin Geiger (Psychology)" userId="8f06b308-1267-4aba-9ebb-7f4bffdc13c4" providerId="ADAL" clId="{80A3F37D-D5E7-4096-9BEE-3D088D773B08}" dt="2024-05-22T12:16:23.122" v="5181" actId="478"/>
          <ac:spMkLst>
            <pc:docMk/>
            <pc:sldMk cId="3925343664" sldId="419"/>
            <ac:spMk id="5" creationId="{CDE38035-D63A-C3C5-0D6D-4294195EEA6D}"/>
          </ac:spMkLst>
        </pc:spChg>
        <pc:spChg chg="add mod">
          <ac:chgData name="Martin Geiger (Psychology)" userId="8f06b308-1267-4aba-9ebb-7f4bffdc13c4" providerId="ADAL" clId="{80A3F37D-D5E7-4096-9BEE-3D088D773B08}" dt="2024-05-22T12:16:23.306" v="5182"/>
          <ac:spMkLst>
            <pc:docMk/>
            <pc:sldMk cId="3925343664" sldId="419"/>
            <ac:spMk id="6" creationId="{CA76769C-1388-C98F-A736-BCB434EF11A3}"/>
          </ac:spMkLst>
        </pc:spChg>
        <pc:spChg chg="mod">
          <ac:chgData name="Martin Geiger (Psychology)" userId="8f06b308-1267-4aba-9ebb-7f4bffdc13c4" providerId="ADAL" clId="{80A3F37D-D5E7-4096-9BEE-3D088D773B08}" dt="2024-05-22T11:58:16.017" v="5090"/>
          <ac:spMkLst>
            <pc:docMk/>
            <pc:sldMk cId="3925343664" sldId="419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33:43.139" v="3914" actId="478"/>
          <ac:spMkLst>
            <pc:docMk/>
            <pc:sldMk cId="3925343664" sldId="419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33:43.139" v="3914" actId="478"/>
          <ac:spMkLst>
            <pc:docMk/>
            <pc:sldMk cId="3925343664" sldId="419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33:43.139" v="3914" actId="478"/>
          <ac:spMkLst>
            <pc:docMk/>
            <pc:sldMk cId="3925343664" sldId="419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33:43.139" v="3914" actId="478"/>
          <ac:spMkLst>
            <pc:docMk/>
            <pc:sldMk cId="3925343664" sldId="419"/>
            <ac:spMk id="21" creationId="{F4923499-4183-1F6E-C53A-F9517EF7C3A3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92" creationId="{087C8270-C3E1-062C-D432-C31B027EE4F5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93" creationId="{306589B6-3C24-A32B-C1E1-A140F4E28FED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01" creationId="{C0F9D71E-EBF0-7E65-3F75-B0BF33E7C82E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02" creationId="{2FBCA9C6-1CB3-AD50-ADCB-F886D996BA2E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03" creationId="{6D70AF11-3EE1-F1CA-5634-FC2BAC5D4C7D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08" creationId="{CE43BAF4-A28F-51E0-D97F-9D5CB69D94ED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12" creationId="{5E780F9E-854A-DD39-AFC5-1237921FA308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31" creationId="{3C154075-4D56-0EC0-97F3-A1F84A2C1FC3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36" creationId="{004CD101-4764-BEB1-7815-7971661D86EE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42" creationId="{0A7FCC00-44C5-CF95-3261-CC6E6A8B3A15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51" creationId="{7AEEF4E7-EE39-38F6-4A49-68DDB5E0F118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1" creationId="{9760C715-D8E9-737B-D392-237E1E391965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2" creationId="{3F87E410-7307-2EE9-6C04-897A57D360A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3" creationId="{A7C2489A-EB6E-B37E-0598-15E12DDC19DC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4" creationId="{12C52B24-E7EB-EB1B-F408-9EB6DCA0E593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5" creationId="{FD9118C4-CBEA-6702-5FB4-DE97B3E707C4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201" creationId="{2442E787-51FF-994E-1C45-23A33BCDC6DC}"/>
          </ac:spMkLst>
        </pc:spChg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202" creationId="{0619AF1A-9261-6FE1-8544-AA7F8053EE87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203" creationId="{62FF7203-4254-C8BC-5816-97C5A66F85E2}"/>
          </ac:spMkLst>
        </pc:spChg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204" creationId="{D9AE57BE-C654-CA95-29E2-3E92EF62974A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205" creationId="{522C4617-0603-48A8-F691-7D70944D59FA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206" creationId="{E2B7B6A9-2465-EE68-CF4F-BE63A1DC3188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258" creationId="{A8B0D7BB-3A98-2D9A-80F3-1ED09DEE31E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259" creationId="{EF7F2442-2F64-815F-E068-3C48C1B9742C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260" creationId="{6E8CD7BD-7722-C2C9-46EA-29BC6BE36A6A}"/>
          </ac:spMkLst>
        </pc:spChg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277" creationId="{070B406B-E403-B1F2-C938-F25595F3A559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278" creationId="{F1F951A5-261B-66FD-C3AB-B8B41328DAB6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279" creationId="{9976F518-48F8-9F93-FC4F-653C3F7F3809}"/>
          </ac:spMkLst>
        </pc:spChg>
        <pc:cxnChg chg="mod">
          <ac:chgData name="Martin Geiger (Psychology)" userId="8f06b308-1267-4aba-9ebb-7f4bffdc13c4" providerId="ADAL" clId="{80A3F37D-D5E7-4096-9BEE-3D088D773B08}" dt="2024-05-15T15:05:06.629" v="4221" actId="1582"/>
          <ac:cxnSpMkLst>
            <pc:docMk/>
            <pc:sldMk cId="3925343664" sldId="419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5:06.629" v="4221" actId="1582"/>
          <ac:cxnSpMkLst>
            <pc:docMk/>
            <pc:sldMk cId="3925343664" sldId="419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33:43.959" v="3915" actId="478"/>
          <ac:cxnSpMkLst>
            <pc:docMk/>
            <pc:sldMk cId="3925343664" sldId="419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33:43.139" v="3914" actId="478"/>
          <ac:cxnSpMkLst>
            <pc:docMk/>
            <pc:sldMk cId="3925343664" sldId="419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33:43.139" v="3914" actId="478"/>
          <ac:cxnSpMkLst>
            <pc:docMk/>
            <pc:sldMk cId="3925343664" sldId="419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33:43.139" v="3914" actId="478"/>
          <ac:cxnSpMkLst>
            <pc:docMk/>
            <pc:sldMk cId="3925343664" sldId="419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33:44.609" v="3916" actId="478"/>
          <ac:cxnSpMkLst>
            <pc:docMk/>
            <pc:sldMk cId="3925343664" sldId="419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5:06.629" v="4221" actId="1582"/>
          <ac:cxnSpMkLst>
            <pc:docMk/>
            <pc:sldMk cId="3925343664" sldId="419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5:06.629" v="4221" actId="1582"/>
          <ac:cxnSpMkLst>
            <pc:docMk/>
            <pc:sldMk cId="3925343664" sldId="419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44" creationId="{5FAADA91-0CD9-1CBC-A819-7AA85244F59D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46" creationId="{CD5F9862-0DC5-35EF-06F6-F3195BFAECAC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48" creationId="{8315726F-2F80-72C9-DE23-F7EB8CDC7E25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53" creationId="{4DF997CD-0657-39E6-3128-3657D18FED4E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68" creationId="{190D703C-8EFF-0308-CB7F-C2BF21160F7B}"/>
          </ac:cxnSpMkLst>
        </pc:cxnChg>
        <pc:cxnChg chg="del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70" creationId="{EB16BA21-70E7-CF52-339F-A01E9CD75378}"/>
          </ac:cxnSpMkLst>
        </pc:cxnChg>
        <pc:cxnChg chg="del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2:16:39.902" v="5189" actId="1076"/>
        <pc:sldMkLst>
          <pc:docMk/>
          <pc:sldMk cId="449434161" sldId="420"/>
        </pc:sldMkLst>
        <pc:spChg chg="mod">
          <ac:chgData name="Martin Geiger (Psychology)" userId="8f06b308-1267-4aba-9ebb-7f4bffdc13c4" providerId="ADAL" clId="{80A3F37D-D5E7-4096-9BEE-3D088D773B08}" dt="2024-05-15T15:05:53.475" v="4228" actId="207"/>
          <ac:spMkLst>
            <pc:docMk/>
            <pc:sldMk cId="449434161" sldId="420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4:51.288" v="4218" actId="1582"/>
          <ac:spMkLst>
            <pc:docMk/>
            <pc:sldMk cId="449434161" sldId="420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4:39:24.275" v="3981" actId="1076"/>
          <ac:spMkLst>
            <pc:docMk/>
            <pc:sldMk cId="449434161" sldId="420"/>
            <ac:spMk id="4" creationId="{11D222A8-7F01-599F-CE24-19EBE0CF87DF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4" creationId="{8DB2722C-C6DA-8FE4-22C9-C8886D43C197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5" creationId="{5B397226-83B9-FE73-16F1-779972F1DDD4}"/>
          </ac:spMkLst>
        </pc:spChg>
        <pc:spChg chg="add mod">
          <ac:chgData name="Martin Geiger (Psychology)" userId="8f06b308-1267-4aba-9ebb-7f4bffdc13c4" providerId="ADAL" clId="{80A3F37D-D5E7-4096-9BEE-3D088D773B08}" dt="2024-05-15T14:39:24.275" v="3981" actId="1076"/>
          <ac:spMkLst>
            <pc:docMk/>
            <pc:sldMk cId="449434161" sldId="420"/>
            <ac:spMk id="5" creationId="{BB64E0C2-5C4F-CA0B-DE70-18AADAA073C1}"/>
          </ac:spMkLst>
        </pc:spChg>
        <pc:spChg chg="add mod">
          <ac:chgData name="Martin Geiger (Psychology)" userId="8f06b308-1267-4aba-9ebb-7f4bffdc13c4" providerId="ADAL" clId="{80A3F37D-D5E7-4096-9BEE-3D088D773B08}" dt="2024-05-15T15:04:51.288" v="4218" actId="1582"/>
          <ac:spMkLst>
            <pc:docMk/>
            <pc:sldMk cId="449434161" sldId="420"/>
            <ac:spMk id="6" creationId="{0CA9032D-6F98-0984-8AFB-A90F5BF855A0}"/>
          </ac:spMkLst>
        </pc:spChg>
        <pc:spChg chg="add mod">
          <ac:chgData name="Martin Geiger (Psychology)" userId="8f06b308-1267-4aba-9ebb-7f4bffdc13c4" providerId="ADAL" clId="{80A3F37D-D5E7-4096-9BEE-3D088D773B08}" dt="2024-05-15T15:04:51.288" v="4218" actId="1582"/>
          <ac:spMkLst>
            <pc:docMk/>
            <pc:sldMk cId="449434161" sldId="420"/>
            <ac:spMk id="7" creationId="{A48C43D6-D6E0-DC42-9C6F-B60AB4FD6D73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8" creationId="{9A496D48-0A10-0BDA-6DEF-3D90371851C3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9" creationId="{D2AAF774-4549-97DC-60EE-2D8785B3F897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10" creationId="{A7642F0D-6091-D7DD-4CC6-E688B3B77455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11" creationId="{F6E072F4-16FA-E31A-F8E5-5DF347E92A66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12" creationId="{C7BBE6CE-8D0A-8439-FDFA-10042482786D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13" creationId="{A1C4C6DC-6D56-E12D-CCE1-F6DDD3B52466}"/>
          </ac:spMkLst>
        </pc:spChg>
        <pc:spChg chg="mod">
          <ac:chgData name="Martin Geiger (Psychology)" userId="8f06b308-1267-4aba-9ebb-7f4bffdc13c4" providerId="ADAL" clId="{80A3F37D-D5E7-4096-9BEE-3D088D773B08}" dt="2024-05-22T11:58:23.156" v="5093"/>
          <ac:spMkLst>
            <pc:docMk/>
            <pc:sldMk cId="449434161" sldId="420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4:51.288" v="4218" actId="1582"/>
          <ac:spMkLst>
            <pc:docMk/>
            <pc:sldMk cId="449434161" sldId="420"/>
            <ac:spMk id="16" creationId="{EA9A8AD3-982E-97F5-FC01-9900CC12FBF2}"/>
          </ac:spMkLst>
        </pc:spChg>
        <pc:spChg chg="add del mod">
          <ac:chgData name="Martin Geiger (Psychology)" userId="8f06b308-1267-4aba-9ebb-7f4bffdc13c4" providerId="ADAL" clId="{80A3F37D-D5E7-4096-9BEE-3D088D773B08}" dt="2024-05-22T12:16:35.938" v="5187" actId="478"/>
          <ac:spMkLst>
            <pc:docMk/>
            <pc:sldMk cId="449434161" sldId="420"/>
            <ac:spMk id="17" creationId="{569B1D22-D562-72AF-3189-4A5B7704F9B7}"/>
          </ac:spMkLst>
        </pc:spChg>
        <pc:spChg chg="del">
          <ac:chgData name="Martin Geiger (Psychology)" userId="8f06b308-1267-4aba-9ebb-7f4bffdc13c4" providerId="ADAL" clId="{80A3F37D-D5E7-4096-9BEE-3D088D773B08}" dt="2024-05-15T14:37:38.886" v="3959" actId="478"/>
          <ac:spMkLst>
            <pc:docMk/>
            <pc:sldMk cId="449434161" sldId="420"/>
            <ac:spMk id="18" creationId="{380B4E13-2048-A1AF-0FCE-5B37441241EB}"/>
          </ac:spMkLst>
        </pc:spChg>
        <pc:spChg chg="add mod">
          <ac:chgData name="Martin Geiger (Psychology)" userId="8f06b308-1267-4aba-9ebb-7f4bffdc13c4" providerId="ADAL" clId="{80A3F37D-D5E7-4096-9BEE-3D088D773B08}" dt="2024-05-22T12:16:39.902" v="5189" actId="1076"/>
          <ac:spMkLst>
            <pc:docMk/>
            <pc:sldMk cId="449434161" sldId="420"/>
            <ac:spMk id="18" creationId="{CD78BA06-7371-3B48-279D-182B3A178634}"/>
          </ac:spMkLst>
        </pc:spChg>
        <pc:spChg chg="del">
          <ac:chgData name="Martin Geiger (Psychology)" userId="8f06b308-1267-4aba-9ebb-7f4bffdc13c4" providerId="ADAL" clId="{80A3F37D-D5E7-4096-9BEE-3D088D773B08}" dt="2024-05-15T14:37:38.886" v="3959" actId="478"/>
          <ac:spMkLst>
            <pc:docMk/>
            <pc:sldMk cId="449434161" sldId="420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37:38.886" v="3959" actId="478"/>
          <ac:spMkLst>
            <pc:docMk/>
            <pc:sldMk cId="449434161" sldId="420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37:38.886" v="3959" actId="478"/>
          <ac:spMkLst>
            <pc:docMk/>
            <pc:sldMk cId="449434161" sldId="420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92" creationId="{087C8270-C3E1-062C-D432-C31B027EE4F5}"/>
          </ac:spMkLst>
        </pc:spChg>
        <pc:spChg chg="add del mod">
          <ac:chgData name="Martin Geiger (Psychology)" userId="8f06b308-1267-4aba-9ebb-7f4bffdc13c4" providerId="ADAL" clId="{80A3F37D-D5E7-4096-9BEE-3D088D773B08}" dt="2024-05-15T14:39:38.305" v="3985" actId="478"/>
          <ac:spMkLst>
            <pc:docMk/>
            <pc:sldMk cId="449434161" sldId="420"/>
            <ac:spMk id="93" creationId="{306589B6-3C24-A32B-C1E1-A140F4E28FED}"/>
          </ac:spMkLst>
        </pc:spChg>
        <pc:spChg chg="add del mod">
          <ac:chgData name="Martin Geiger (Psychology)" userId="8f06b308-1267-4aba-9ebb-7f4bffdc13c4" providerId="ADAL" clId="{80A3F37D-D5E7-4096-9BEE-3D088D773B08}" dt="2024-05-15T15:05:51.202" v="4227" actId="478"/>
          <ac:spMkLst>
            <pc:docMk/>
            <pc:sldMk cId="449434161" sldId="420"/>
            <ac:spMk id="101" creationId="{C0F9D71E-EBF0-7E65-3F75-B0BF33E7C82E}"/>
          </ac:spMkLst>
        </pc:spChg>
        <pc:spChg chg="add del">
          <ac:chgData name="Martin Geiger (Psychology)" userId="8f06b308-1267-4aba-9ebb-7f4bffdc13c4" providerId="ADAL" clId="{80A3F37D-D5E7-4096-9BEE-3D088D773B08}" dt="2024-05-15T14:39:38.305" v="3985" actId="478"/>
          <ac:spMkLst>
            <pc:docMk/>
            <pc:sldMk cId="449434161" sldId="420"/>
            <ac:spMk id="102" creationId="{2FBCA9C6-1CB3-AD50-ADCB-F886D996BA2E}"/>
          </ac:spMkLst>
        </pc:spChg>
        <pc:spChg chg="add del">
          <ac:chgData name="Martin Geiger (Psychology)" userId="8f06b308-1267-4aba-9ebb-7f4bffdc13c4" providerId="ADAL" clId="{80A3F37D-D5E7-4096-9BEE-3D088D773B08}" dt="2024-05-15T14:39:38.305" v="3985" actId="478"/>
          <ac:spMkLst>
            <pc:docMk/>
            <pc:sldMk cId="449434161" sldId="420"/>
            <ac:spMk id="103" creationId="{6D70AF11-3EE1-F1CA-5634-FC2BAC5D4C7D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108" creationId="{CE43BAF4-A28F-51E0-D97F-9D5CB69D94ED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12" creationId="{5E780F9E-854A-DD39-AFC5-1237921FA308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131" creationId="{3C154075-4D56-0EC0-97F3-A1F84A2C1FC3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136" creationId="{004CD101-4764-BEB1-7815-7971661D86EE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42" creationId="{0A7FCC00-44C5-CF95-3261-CC6E6A8B3A15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151" creationId="{7AEEF4E7-EE39-38F6-4A49-68DDB5E0F118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1" creationId="{9760C715-D8E9-737B-D392-237E1E391965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2" creationId="{3F87E410-7307-2EE9-6C04-897A57D360A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3" creationId="{A7C2489A-EB6E-B37E-0598-15E12DDC19DC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4" creationId="{12C52B24-E7EB-EB1B-F408-9EB6DCA0E593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5" creationId="{FD9118C4-CBEA-6702-5FB4-DE97B3E707C4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201" creationId="{2442E787-51FF-994E-1C45-23A33BCDC6DC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02" creationId="{0619AF1A-9261-6FE1-8544-AA7F8053EE87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03" creationId="{62FF7203-4254-C8BC-5816-97C5A66F85E2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04" creationId="{D9AE57BE-C654-CA95-29E2-3E92EF62974A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05" creationId="{522C4617-0603-48A8-F691-7D70944D59FA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06" creationId="{E2B7B6A9-2465-EE68-CF4F-BE63A1DC3188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258" creationId="{A8B0D7BB-3A98-2D9A-80F3-1ED09DEE31E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259" creationId="{EF7F2442-2F64-815F-E068-3C48C1B9742C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260" creationId="{6E8CD7BD-7722-C2C9-46EA-29BC6BE36A6A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77" creationId="{070B406B-E403-B1F2-C938-F25595F3A559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78" creationId="{F1F951A5-261B-66FD-C3AB-B8B41328DAB6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79" creationId="{9976F518-48F8-9F93-FC4F-653C3F7F3809}"/>
          </ac:spMkLst>
        </pc:spChg>
        <pc:cxnChg chg="mod">
          <ac:chgData name="Martin Geiger (Psychology)" userId="8f06b308-1267-4aba-9ebb-7f4bffdc13c4" providerId="ADAL" clId="{80A3F37D-D5E7-4096-9BEE-3D088D773B08}" dt="2024-05-15T15:04:51.288" v="4218" actId="1582"/>
          <ac:cxnSpMkLst>
            <pc:docMk/>
            <pc:sldMk cId="449434161" sldId="420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4:51.288" v="4218" actId="1582"/>
          <ac:cxnSpMkLst>
            <pc:docMk/>
            <pc:sldMk cId="449434161" sldId="420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37:40.028" v="3960" actId="478"/>
          <ac:cxnSpMkLst>
            <pc:docMk/>
            <pc:sldMk cId="449434161" sldId="420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37:38.886" v="3959" actId="478"/>
          <ac:cxnSpMkLst>
            <pc:docMk/>
            <pc:sldMk cId="449434161" sldId="420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37:38.886" v="3959" actId="478"/>
          <ac:cxnSpMkLst>
            <pc:docMk/>
            <pc:sldMk cId="449434161" sldId="420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37:38.886" v="3959" actId="478"/>
          <ac:cxnSpMkLst>
            <pc:docMk/>
            <pc:sldMk cId="449434161" sldId="420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37:40.946" v="3961" actId="478"/>
          <ac:cxnSpMkLst>
            <pc:docMk/>
            <pc:sldMk cId="449434161" sldId="420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4:51.288" v="4218" actId="1582"/>
          <ac:cxnSpMkLst>
            <pc:docMk/>
            <pc:sldMk cId="449434161" sldId="420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4:51.288" v="4218" actId="1582"/>
          <ac:cxnSpMkLst>
            <pc:docMk/>
            <pc:sldMk cId="449434161" sldId="420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37:52.851" v="3963" actId="478"/>
          <ac:cxnSpMkLst>
            <pc:docMk/>
            <pc:sldMk cId="449434161" sldId="420"/>
            <ac:cxnSpMk id="144" creationId="{5FAADA91-0CD9-1CBC-A819-7AA85244F59D}"/>
          </ac:cxnSpMkLst>
        </pc:cxnChg>
        <pc:cxnChg chg="del mod">
          <ac:chgData name="Martin Geiger (Psychology)" userId="8f06b308-1267-4aba-9ebb-7f4bffdc13c4" providerId="ADAL" clId="{80A3F37D-D5E7-4096-9BEE-3D088D773B08}" dt="2024-05-15T14:37:56.863" v="3965" actId="478"/>
          <ac:cxnSpMkLst>
            <pc:docMk/>
            <pc:sldMk cId="449434161" sldId="420"/>
            <ac:cxnSpMk id="146" creationId="{CD5F9862-0DC5-35EF-06F6-F3195BFAECAC}"/>
          </ac:cxnSpMkLst>
        </pc:cxnChg>
        <pc:cxnChg chg="add del mod">
          <ac:chgData name="Martin Geiger (Psychology)" userId="8f06b308-1267-4aba-9ebb-7f4bffdc13c4" providerId="ADAL" clId="{80A3F37D-D5E7-4096-9BEE-3D088D773B08}" dt="2024-05-15T14:39:38.969" v="3986" actId="478"/>
          <ac:cxnSpMkLst>
            <pc:docMk/>
            <pc:sldMk cId="449434161" sldId="420"/>
            <ac:cxnSpMk id="148" creationId="{8315726F-2F80-72C9-DE23-F7EB8CDC7E25}"/>
          </ac:cxnSpMkLst>
        </pc:cxnChg>
        <pc:cxnChg chg="del mod">
          <ac:chgData name="Martin Geiger (Psychology)" userId="8f06b308-1267-4aba-9ebb-7f4bffdc13c4" providerId="ADAL" clId="{80A3F37D-D5E7-4096-9BEE-3D088D773B08}" dt="2024-05-15T14:37:55.622" v="3964" actId="478"/>
          <ac:cxnSpMkLst>
            <pc:docMk/>
            <pc:sldMk cId="449434161" sldId="420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37:52.164" v="3962" actId="478"/>
          <ac:cxnSpMkLst>
            <pc:docMk/>
            <pc:sldMk cId="449434161" sldId="420"/>
            <ac:cxnSpMk id="153" creationId="{4DF997CD-0657-39E6-3128-3657D18FED4E}"/>
          </ac:cxnSpMkLst>
        </pc:cxnChg>
        <pc:cxnChg chg="del mod">
          <ac:chgData name="Martin Geiger (Psychology)" userId="8f06b308-1267-4aba-9ebb-7f4bffdc13c4" providerId="ADAL" clId="{80A3F37D-D5E7-4096-9BEE-3D088D773B08}" dt="2024-05-15T14:37:52.164" v="3962" actId="478"/>
          <ac:cxnSpMkLst>
            <pc:docMk/>
            <pc:sldMk cId="449434161" sldId="420"/>
            <ac:cxnSpMk id="168" creationId="{190D703C-8EFF-0308-CB7F-C2BF21160F7B}"/>
          </ac:cxnSpMkLst>
        </pc:cxnChg>
        <pc:cxnChg chg="del">
          <ac:chgData name="Martin Geiger (Psychology)" userId="8f06b308-1267-4aba-9ebb-7f4bffdc13c4" providerId="ADAL" clId="{80A3F37D-D5E7-4096-9BEE-3D088D773B08}" dt="2024-05-15T14:37:55.622" v="3964" actId="478"/>
          <ac:cxnSpMkLst>
            <pc:docMk/>
            <pc:sldMk cId="449434161" sldId="420"/>
            <ac:cxnSpMk id="170" creationId="{EB16BA21-70E7-CF52-339F-A01E9CD75378}"/>
          </ac:cxnSpMkLst>
        </pc:cxnChg>
        <pc:cxnChg chg="del">
          <ac:chgData name="Martin Geiger (Psychology)" userId="8f06b308-1267-4aba-9ebb-7f4bffdc13c4" providerId="ADAL" clId="{80A3F37D-D5E7-4096-9BEE-3D088D773B08}" dt="2024-05-15T14:37:55.622" v="3964" actId="478"/>
          <ac:cxnSpMkLst>
            <pc:docMk/>
            <pc:sldMk cId="449434161" sldId="420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37:52.164" v="3962" actId="478"/>
          <ac:cxnSpMkLst>
            <pc:docMk/>
            <pc:sldMk cId="449434161" sldId="420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37:52.164" v="3962" actId="478"/>
          <ac:cxnSpMkLst>
            <pc:docMk/>
            <pc:sldMk cId="449434161" sldId="420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1:58:38.714" v="5098"/>
        <pc:sldMkLst>
          <pc:docMk/>
          <pc:sldMk cId="2169567880" sldId="421"/>
        </pc:sldMkLst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15T14:53:50.192" v="4118" actId="478"/>
          <ac:spMkLst>
            <pc:docMk/>
            <pc:sldMk cId="2169567880" sldId="421"/>
            <ac:spMk id="4" creationId="{F107CA9A-DEBD-A1B4-22D1-A04B2AC27115}"/>
          </ac:spMkLst>
        </pc:spChg>
        <pc:spChg chg="add del mod">
          <ac:chgData name="Martin Geiger (Psychology)" userId="8f06b308-1267-4aba-9ebb-7f4bffdc13c4" providerId="ADAL" clId="{80A3F37D-D5E7-4096-9BEE-3D088D773B08}" dt="2024-05-15T14:53:50.192" v="4118" actId="478"/>
          <ac:spMkLst>
            <pc:docMk/>
            <pc:sldMk cId="2169567880" sldId="421"/>
            <ac:spMk id="8" creationId="{3C72E1E4-50CD-8380-6E84-FA2D3AB130C0}"/>
          </ac:spMkLst>
        </pc:spChg>
        <pc:spChg chg="add 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9" creationId="{85AD9C52-E084-A98C-15C6-5A638CF2D932}"/>
          </ac:spMkLst>
        </pc:spChg>
        <pc:spChg chg="add 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1" creationId="{C486C549-C312-82FB-B142-9690A4E9331D}"/>
          </ac:spMkLst>
        </pc:spChg>
        <pc:spChg chg="add 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3" creationId="{E07B173C-7570-F215-C06C-72E99E28AC26}"/>
          </ac:spMkLst>
        </pc:spChg>
        <pc:spChg chg="mod">
          <ac:chgData name="Martin Geiger (Psychology)" userId="8f06b308-1267-4aba-9ebb-7f4bffdc13c4" providerId="ADAL" clId="{80A3F37D-D5E7-4096-9BEE-3D088D773B08}" dt="2024-05-22T11:58:38.714" v="5098"/>
          <ac:spMkLst>
            <pc:docMk/>
            <pc:sldMk cId="2169567880" sldId="421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6" creationId="{EA9A8AD3-982E-97F5-FC01-9900CC12FBF2}"/>
          </ac:spMkLst>
        </pc:spChg>
        <pc:spChg chg="add 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7" creationId="{9163F6DD-2F82-8379-80D4-2F96BE30ADEE}"/>
          </ac:spMkLst>
        </pc:spChg>
        <pc:spChg chg="del">
          <ac:chgData name="Martin Geiger (Psychology)" userId="8f06b308-1267-4aba-9ebb-7f4bffdc13c4" providerId="ADAL" clId="{80A3F37D-D5E7-4096-9BEE-3D088D773B08}" dt="2024-05-15T14:44:19.567" v="4010" actId="478"/>
          <ac:spMkLst>
            <pc:docMk/>
            <pc:sldMk cId="2169567880" sldId="421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44:19.567" v="4010" actId="478"/>
          <ac:spMkLst>
            <pc:docMk/>
            <pc:sldMk cId="2169567880" sldId="421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44:19.567" v="4010" actId="478"/>
          <ac:spMkLst>
            <pc:docMk/>
            <pc:sldMk cId="2169567880" sldId="421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44:19.567" v="4010" actId="478"/>
          <ac:spMkLst>
            <pc:docMk/>
            <pc:sldMk cId="2169567880" sldId="421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15T14:44:29.110" v="4014" actId="478"/>
          <ac:spMkLst>
            <pc:docMk/>
            <pc:sldMk cId="2169567880" sldId="421"/>
            <ac:spMk id="92" creationId="{087C8270-C3E1-062C-D432-C31B027EE4F5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08" creationId="{CE43BAF4-A28F-51E0-D97F-9D5CB69D94ED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12" creationId="{5E780F9E-854A-DD39-AFC5-1237921FA308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31" creationId="{3C154075-4D56-0EC0-97F3-A1F84A2C1FC3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36" creationId="{004CD101-4764-BEB1-7815-7971661D86EE}"/>
          </ac:spMkLst>
        </pc:spChg>
        <pc:spChg chg="del mod">
          <ac:chgData name="Martin Geiger (Psychology)" userId="8f06b308-1267-4aba-9ebb-7f4bffdc13c4" providerId="ADAL" clId="{80A3F37D-D5E7-4096-9BEE-3D088D773B08}" dt="2024-05-15T14:46:07.458" v="4046" actId="478"/>
          <ac:spMkLst>
            <pc:docMk/>
            <pc:sldMk cId="2169567880" sldId="421"/>
            <ac:spMk id="142" creationId="{0A7FCC00-44C5-CF95-3261-CC6E6A8B3A15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51" creationId="{7AEEF4E7-EE39-38F6-4A49-68DDB5E0F118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61" creationId="{9760C715-D8E9-737B-D392-237E1E391965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62" creationId="{3F87E410-7307-2EE9-6C04-897A57D360AA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63" creationId="{A7C2489A-EB6E-B37E-0598-15E12DDC19DC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64" creationId="{12C52B24-E7EB-EB1B-F408-9EB6DCA0E593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65" creationId="{FD9118C4-CBEA-6702-5FB4-DE97B3E707C4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201" creationId="{2442E787-51FF-994E-1C45-23A33BCDC6DC}"/>
          </ac:spMkLst>
        </pc:spChg>
        <pc:spChg chg="del">
          <ac:chgData name="Martin Geiger (Psychology)" userId="8f06b308-1267-4aba-9ebb-7f4bffdc13c4" providerId="ADAL" clId="{80A3F37D-D5E7-4096-9BEE-3D088D773B08}" dt="2024-05-15T14:44:30.700" v="4015" actId="478"/>
          <ac:spMkLst>
            <pc:docMk/>
            <pc:sldMk cId="2169567880" sldId="421"/>
            <ac:spMk id="202" creationId="{0619AF1A-9261-6FE1-8544-AA7F8053EE87}"/>
          </ac:spMkLst>
        </pc:spChg>
        <pc:spChg chg="del">
          <ac:chgData name="Martin Geiger (Psychology)" userId="8f06b308-1267-4aba-9ebb-7f4bffdc13c4" providerId="ADAL" clId="{80A3F37D-D5E7-4096-9BEE-3D088D773B08}" dt="2024-05-15T14:44:30.700" v="4015" actId="478"/>
          <ac:spMkLst>
            <pc:docMk/>
            <pc:sldMk cId="2169567880" sldId="421"/>
            <ac:spMk id="203" creationId="{62FF7203-4254-C8BC-5816-97C5A66F85E2}"/>
          </ac:spMkLst>
        </pc:spChg>
        <pc:spChg chg="del">
          <ac:chgData name="Martin Geiger (Psychology)" userId="8f06b308-1267-4aba-9ebb-7f4bffdc13c4" providerId="ADAL" clId="{80A3F37D-D5E7-4096-9BEE-3D088D773B08}" dt="2024-05-15T14:44:30.700" v="4015" actId="478"/>
          <ac:spMkLst>
            <pc:docMk/>
            <pc:sldMk cId="2169567880" sldId="421"/>
            <ac:spMk id="204" creationId="{D9AE57BE-C654-CA95-29E2-3E92EF62974A}"/>
          </ac:spMkLst>
        </pc:spChg>
        <pc:spChg chg="del">
          <ac:chgData name="Martin Geiger (Psychology)" userId="8f06b308-1267-4aba-9ebb-7f4bffdc13c4" providerId="ADAL" clId="{80A3F37D-D5E7-4096-9BEE-3D088D773B08}" dt="2024-05-15T14:44:29.110" v="4014" actId="478"/>
          <ac:spMkLst>
            <pc:docMk/>
            <pc:sldMk cId="2169567880" sldId="421"/>
            <ac:spMk id="205" creationId="{522C4617-0603-48A8-F691-7D70944D59FA}"/>
          </ac:spMkLst>
        </pc:spChg>
        <pc:spChg chg="del">
          <ac:chgData name="Martin Geiger (Psychology)" userId="8f06b308-1267-4aba-9ebb-7f4bffdc13c4" providerId="ADAL" clId="{80A3F37D-D5E7-4096-9BEE-3D088D773B08}" dt="2024-05-15T14:44:29.110" v="4014" actId="478"/>
          <ac:spMkLst>
            <pc:docMk/>
            <pc:sldMk cId="2169567880" sldId="421"/>
            <ac:spMk id="206" creationId="{E2B7B6A9-2465-EE68-CF4F-BE63A1DC3188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258" creationId="{A8B0D7BB-3A98-2D9A-80F3-1ED09DEE31EA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259" creationId="{EF7F2442-2F64-815F-E068-3C48C1B9742C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260" creationId="{6E8CD7BD-7722-C2C9-46EA-29BC6BE36A6A}"/>
          </ac:spMkLst>
        </pc:spChg>
        <pc:spChg chg="del">
          <ac:chgData name="Martin Geiger (Psychology)" userId="8f06b308-1267-4aba-9ebb-7f4bffdc13c4" providerId="ADAL" clId="{80A3F37D-D5E7-4096-9BEE-3D088D773B08}" dt="2024-05-15T14:44:30.700" v="4015" actId="478"/>
          <ac:spMkLst>
            <pc:docMk/>
            <pc:sldMk cId="2169567880" sldId="421"/>
            <ac:spMk id="277" creationId="{070B406B-E403-B1F2-C938-F25595F3A559}"/>
          </ac:spMkLst>
        </pc:spChg>
        <pc:spChg chg="del">
          <ac:chgData name="Martin Geiger (Psychology)" userId="8f06b308-1267-4aba-9ebb-7f4bffdc13c4" providerId="ADAL" clId="{80A3F37D-D5E7-4096-9BEE-3D088D773B08}" dt="2024-05-15T14:44:30.700" v="4015" actId="478"/>
          <ac:spMkLst>
            <pc:docMk/>
            <pc:sldMk cId="2169567880" sldId="421"/>
            <ac:spMk id="278" creationId="{F1F951A5-261B-66FD-C3AB-B8B41328DAB6}"/>
          </ac:spMkLst>
        </pc:spChg>
        <pc:spChg chg="del">
          <ac:chgData name="Martin Geiger (Psychology)" userId="8f06b308-1267-4aba-9ebb-7f4bffdc13c4" providerId="ADAL" clId="{80A3F37D-D5E7-4096-9BEE-3D088D773B08}" dt="2024-05-15T14:44:29.110" v="4014" actId="478"/>
          <ac:spMkLst>
            <pc:docMk/>
            <pc:sldMk cId="2169567880" sldId="421"/>
            <ac:spMk id="279" creationId="{9976F518-48F8-9F93-FC4F-653C3F7F3809}"/>
          </ac:spMkLst>
        </pc:spChg>
        <pc:cxnChg chg="add del mod">
          <ac:chgData name="Martin Geiger (Psychology)" userId="8f06b308-1267-4aba-9ebb-7f4bffdc13c4" providerId="ADAL" clId="{80A3F37D-D5E7-4096-9BEE-3D088D773B08}" dt="2024-05-15T14:52:09.054" v="4099" actId="478"/>
          <ac:cxnSpMkLst>
            <pc:docMk/>
            <pc:sldMk cId="2169567880" sldId="421"/>
            <ac:cxnSpMk id="5" creationId="{4B9E7590-9058-3299-A662-6F1CF4ED4057}"/>
          </ac:cxnSpMkLst>
        </pc:cxnChg>
        <pc:cxnChg chg="add del mod">
          <ac:chgData name="Martin Geiger (Psychology)" userId="8f06b308-1267-4aba-9ebb-7f4bffdc13c4" providerId="ADAL" clId="{80A3F37D-D5E7-4096-9BEE-3D088D773B08}" dt="2024-05-15T14:53:50.192" v="4118" actId="478"/>
          <ac:cxnSpMkLst>
            <pc:docMk/>
            <pc:sldMk cId="2169567880" sldId="421"/>
            <ac:cxnSpMk id="7" creationId="{F0564BB8-77BF-511B-A151-01D6354973BB}"/>
          </ac:cxnSpMkLst>
        </pc:cxnChg>
        <pc:cxnChg chg="add 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10" creationId="{B85542D6-C0AE-8551-40E4-C8E5302CFC18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44:20.359" v="4011" actId="478"/>
          <ac:cxnSpMkLst>
            <pc:docMk/>
            <pc:sldMk cId="2169567880" sldId="421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44:19.567" v="4010" actId="478"/>
          <ac:cxnSpMkLst>
            <pc:docMk/>
            <pc:sldMk cId="2169567880" sldId="421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44:19.567" v="4010" actId="478"/>
          <ac:cxnSpMkLst>
            <pc:docMk/>
            <pc:sldMk cId="2169567880" sldId="421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44:19.567" v="4010" actId="478"/>
          <ac:cxnSpMkLst>
            <pc:docMk/>
            <pc:sldMk cId="2169567880" sldId="421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44:21.174" v="4012" actId="478"/>
          <ac:cxnSpMkLst>
            <pc:docMk/>
            <pc:sldMk cId="2169567880" sldId="421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46:07.458" v="4046" actId="478"/>
          <ac:cxnSpMkLst>
            <pc:docMk/>
            <pc:sldMk cId="2169567880" sldId="421"/>
            <ac:cxnSpMk id="144" creationId="{5FAADA91-0CD9-1CBC-A819-7AA85244F59D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148" creationId="{8315726F-2F80-72C9-DE23-F7EB8CDC7E25}"/>
          </ac:cxnSpMkLst>
        </pc:cxnChg>
        <pc:cxnChg chg="del mod">
          <ac:chgData name="Martin Geiger (Psychology)" userId="8f06b308-1267-4aba-9ebb-7f4bffdc13c4" providerId="ADAL" clId="{80A3F37D-D5E7-4096-9BEE-3D088D773B08}" dt="2024-05-15T14:44:57.764" v="4026" actId="478"/>
          <ac:cxnSpMkLst>
            <pc:docMk/>
            <pc:sldMk cId="2169567880" sldId="421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53" creationId="{4DF997CD-0657-39E6-3128-3657D18FED4E}"/>
          </ac:cxnSpMkLst>
        </pc:cxnChg>
        <pc:cxnChg chg="del mod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68" creationId="{190D703C-8EFF-0308-CB7F-C2BF21160F7B}"/>
          </ac:cxnSpMkLst>
        </pc:cxnChg>
        <pc:cxnChg chg="del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70" creationId="{EB16BA21-70E7-CF52-339F-A01E9CD75378}"/>
          </ac:cxnSpMkLst>
        </pc:cxnChg>
        <pc:cxnChg chg="del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92" creationId="{0D1B36BE-3A6C-3A70-797D-23763C3803F1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15T14:44:33.291" v="4016" actId="47"/>
        <pc:sldMkLst>
          <pc:docMk/>
          <pc:sldMk cId="4139559247" sldId="422"/>
        </pc:sldMkLst>
      </pc:sldChg>
      <pc:sldChg chg="add del">
        <pc:chgData name="Martin Geiger (Psychology)" userId="8f06b308-1267-4aba-9ebb-7f4bffdc13c4" providerId="ADAL" clId="{80A3F37D-D5E7-4096-9BEE-3D088D773B08}" dt="2024-05-15T14:44:33.724" v="4017" actId="47"/>
        <pc:sldMkLst>
          <pc:docMk/>
          <pc:sldMk cId="2044473787" sldId="423"/>
        </pc:sldMkLst>
      </pc:sldChg>
      <pc:sldChg chg="add del ord">
        <pc:chgData name="Martin Geiger (Psychology)" userId="8f06b308-1267-4aba-9ebb-7f4bffdc13c4" providerId="ADAL" clId="{80A3F37D-D5E7-4096-9BEE-3D088D773B08}" dt="2024-05-15T15:12:34.053" v="4273" actId="47"/>
        <pc:sldMkLst>
          <pc:docMk/>
          <pc:sldMk cId="3785540904" sldId="424"/>
        </pc:sldMkLst>
      </pc:sldChg>
      <pc:sldChg chg="addSp delSp modSp add mod modTransition">
        <pc:chgData name="Martin Geiger (Psychology)" userId="8f06b308-1267-4aba-9ebb-7f4bffdc13c4" providerId="ADAL" clId="{80A3F37D-D5E7-4096-9BEE-3D088D773B08}" dt="2024-05-22T12:16:28.945" v="5184"/>
        <pc:sldMkLst>
          <pc:docMk/>
          <pc:sldMk cId="4201298321" sldId="425"/>
        </pc:sldMkLst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4" creationId="{AEFE3D0F-21B9-F40C-6429-C704295123C2}"/>
          </ac:spMkLst>
        </pc:spChg>
        <pc:spChg chg="add del mod">
          <ac:chgData name="Martin Geiger (Psychology)" userId="8f06b308-1267-4aba-9ebb-7f4bffdc13c4" providerId="ADAL" clId="{80A3F37D-D5E7-4096-9BEE-3D088D773B08}" dt="2024-05-22T12:16:28.677" v="5183" actId="478"/>
          <ac:spMkLst>
            <pc:docMk/>
            <pc:sldMk cId="4201298321" sldId="425"/>
            <ac:spMk id="5" creationId="{8E90C4A2-BDE4-3973-62A6-D3F26D566906}"/>
          </ac:spMkLst>
        </pc:spChg>
        <pc:spChg chg="add mod">
          <ac:chgData name="Martin Geiger (Psychology)" userId="8f06b308-1267-4aba-9ebb-7f4bffdc13c4" providerId="ADAL" clId="{80A3F37D-D5E7-4096-9BEE-3D088D773B08}" dt="2024-05-22T12:16:28.945" v="5184"/>
          <ac:spMkLst>
            <pc:docMk/>
            <pc:sldMk cId="4201298321" sldId="425"/>
            <ac:spMk id="6" creationId="{74F479DD-1110-48B2-D575-CAE3B09ACD83}"/>
          </ac:spMkLst>
        </pc:spChg>
        <pc:spChg chg="mod">
          <ac:chgData name="Martin Geiger (Psychology)" userId="8f06b308-1267-4aba-9ebb-7f4bffdc13c4" providerId="ADAL" clId="{80A3F37D-D5E7-4096-9BEE-3D088D773B08}" dt="2024-05-22T11:58:18.619" v="5091"/>
          <ac:spMkLst>
            <pc:docMk/>
            <pc:sldMk cId="4201298321" sldId="425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33:47.514" v="3917" actId="478"/>
          <ac:spMkLst>
            <pc:docMk/>
            <pc:sldMk cId="4201298321" sldId="425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33:47.514" v="3917" actId="478"/>
          <ac:spMkLst>
            <pc:docMk/>
            <pc:sldMk cId="4201298321" sldId="425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33:47.514" v="3917" actId="478"/>
          <ac:spMkLst>
            <pc:docMk/>
            <pc:sldMk cId="4201298321" sldId="425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33:47.514" v="3917" actId="478"/>
          <ac:spMkLst>
            <pc:docMk/>
            <pc:sldMk cId="4201298321" sldId="425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15T14:33:38.379" v="3913" actId="478"/>
          <ac:spMkLst>
            <pc:docMk/>
            <pc:sldMk cId="4201298321" sldId="425"/>
            <ac:spMk id="92" creationId="{087C8270-C3E1-062C-D432-C31B027EE4F5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02" creationId="{0619AF1A-9261-6FE1-8544-AA7F8053EE87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03" creationId="{62FF7203-4254-C8BC-5816-97C5A66F85E2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04" creationId="{D9AE57BE-C654-CA95-29E2-3E92EF62974A}"/>
          </ac:spMkLst>
        </pc:spChg>
        <pc:spChg chg="del">
          <ac:chgData name="Martin Geiger (Psychology)" userId="8f06b308-1267-4aba-9ebb-7f4bffdc13c4" providerId="ADAL" clId="{80A3F37D-D5E7-4096-9BEE-3D088D773B08}" dt="2024-05-15T14:33:38.379" v="3913" actId="478"/>
          <ac:spMkLst>
            <pc:docMk/>
            <pc:sldMk cId="4201298321" sldId="425"/>
            <ac:spMk id="205" creationId="{522C4617-0603-48A8-F691-7D70944D59FA}"/>
          </ac:spMkLst>
        </pc:spChg>
        <pc:spChg chg="del">
          <ac:chgData name="Martin Geiger (Psychology)" userId="8f06b308-1267-4aba-9ebb-7f4bffdc13c4" providerId="ADAL" clId="{80A3F37D-D5E7-4096-9BEE-3D088D773B08}" dt="2024-05-15T14:33:38.379" v="3913" actId="478"/>
          <ac:spMkLst>
            <pc:docMk/>
            <pc:sldMk cId="4201298321" sldId="425"/>
            <ac:spMk id="206" creationId="{E2B7B6A9-2465-EE68-CF4F-BE63A1DC3188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77" creationId="{070B406B-E403-B1F2-C938-F25595F3A559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78" creationId="{F1F951A5-261B-66FD-C3AB-B8B41328DAB6}"/>
          </ac:spMkLst>
        </pc:spChg>
        <pc:spChg chg="del">
          <ac:chgData name="Martin Geiger (Psychology)" userId="8f06b308-1267-4aba-9ebb-7f4bffdc13c4" providerId="ADAL" clId="{80A3F37D-D5E7-4096-9BEE-3D088D773B08}" dt="2024-05-15T14:33:38.379" v="3913" actId="478"/>
          <ac:spMkLst>
            <pc:docMk/>
            <pc:sldMk cId="4201298321" sldId="425"/>
            <ac:spMk id="279" creationId="{9976F518-48F8-9F93-FC4F-653C3F7F3809}"/>
          </ac:spMkLst>
        </pc:spChg>
        <pc:cxnChg chg="mod">
          <ac:chgData name="Martin Geiger (Psychology)" userId="8f06b308-1267-4aba-9ebb-7f4bffdc13c4" providerId="ADAL" clId="{80A3F37D-D5E7-4096-9BEE-3D088D773B08}" dt="2024-05-15T15:05:02.363" v="4220" actId="1582"/>
          <ac:cxnSpMkLst>
            <pc:docMk/>
            <pc:sldMk cId="4201298321" sldId="425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5:02.363" v="4220" actId="1582"/>
          <ac:cxnSpMkLst>
            <pc:docMk/>
            <pc:sldMk cId="4201298321" sldId="425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33:48.292" v="3918" actId="478"/>
          <ac:cxnSpMkLst>
            <pc:docMk/>
            <pc:sldMk cId="4201298321" sldId="425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33:47.514" v="3917" actId="478"/>
          <ac:cxnSpMkLst>
            <pc:docMk/>
            <pc:sldMk cId="4201298321" sldId="425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33:47.514" v="3917" actId="478"/>
          <ac:cxnSpMkLst>
            <pc:docMk/>
            <pc:sldMk cId="4201298321" sldId="425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33:47.514" v="3917" actId="478"/>
          <ac:cxnSpMkLst>
            <pc:docMk/>
            <pc:sldMk cId="4201298321" sldId="425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33:48.872" v="3919" actId="478"/>
          <ac:cxnSpMkLst>
            <pc:docMk/>
            <pc:sldMk cId="4201298321" sldId="425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5:02.363" v="4220" actId="1582"/>
          <ac:cxnSpMkLst>
            <pc:docMk/>
            <pc:sldMk cId="4201298321" sldId="425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5:02.363" v="4220" actId="1582"/>
          <ac:cxnSpMkLst>
            <pc:docMk/>
            <pc:sldMk cId="4201298321" sldId="425"/>
            <ac:cxnSpMk id="39" creationId="{83557549-56A2-AC4B-228D-96F61976D64D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2:16:32.058" v="5186"/>
        <pc:sldMkLst>
          <pc:docMk/>
          <pc:sldMk cId="2907270148" sldId="426"/>
        </pc:sldMkLst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22T12:16:32.058" v="5186"/>
          <ac:spMkLst>
            <pc:docMk/>
            <pc:sldMk cId="2907270148" sldId="426"/>
            <ac:spMk id="4" creationId="{7937BF6C-7F6F-4803-A590-A9019672595A}"/>
          </ac:spMkLst>
        </pc:spChg>
        <pc:spChg chg="add 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6" creationId="{3F7C7D12-14B1-8035-F4A5-31078B0D23D8}"/>
          </ac:spMkLst>
        </pc:spChg>
        <pc:spChg chg="add del mod">
          <ac:chgData name="Martin Geiger (Psychology)" userId="8f06b308-1267-4aba-9ebb-7f4bffdc13c4" providerId="ADAL" clId="{80A3F37D-D5E7-4096-9BEE-3D088D773B08}" dt="2024-05-22T12:16:31.943" v="5185" actId="478"/>
          <ac:spMkLst>
            <pc:docMk/>
            <pc:sldMk cId="2907270148" sldId="426"/>
            <ac:spMk id="7" creationId="{F33BCC7C-CBAF-AAD8-4702-FBF9348DAEE2}"/>
          </ac:spMkLst>
        </pc:spChg>
        <pc:spChg chg="mod">
          <ac:chgData name="Martin Geiger (Psychology)" userId="8f06b308-1267-4aba-9ebb-7f4bffdc13c4" providerId="ADAL" clId="{80A3F37D-D5E7-4096-9BEE-3D088D773B08}" dt="2024-05-22T11:58:20.649" v="5092"/>
          <ac:spMkLst>
            <pc:docMk/>
            <pc:sldMk cId="2907270148" sldId="426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33:54.988" v="3922" actId="478"/>
          <ac:spMkLst>
            <pc:docMk/>
            <pc:sldMk cId="2907270148" sldId="426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33:54.988" v="3922" actId="478"/>
          <ac:spMkLst>
            <pc:docMk/>
            <pc:sldMk cId="2907270148" sldId="426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33:54.988" v="3922" actId="478"/>
          <ac:spMkLst>
            <pc:docMk/>
            <pc:sldMk cId="2907270148" sldId="426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33:54.988" v="3922" actId="478"/>
          <ac:spMkLst>
            <pc:docMk/>
            <pc:sldMk cId="2907270148" sldId="426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92" creationId="{087C8270-C3E1-062C-D432-C31B027EE4F5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02" creationId="{0619AF1A-9261-6FE1-8544-AA7F8053EE87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03" creationId="{62FF7203-4254-C8BC-5816-97C5A66F85E2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04" creationId="{D9AE57BE-C654-CA95-29E2-3E92EF62974A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05" creationId="{522C4617-0603-48A8-F691-7D70944D59FA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06" creationId="{E2B7B6A9-2465-EE68-CF4F-BE63A1DC3188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77" creationId="{070B406B-E403-B1F2-C938-F25595F3A559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78" creationId="{F1F951A5-261B-66FD-C3AB-B8B41328DAB6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79" creationId="{9976F518-48F8-9F93-FC4F-653C3F7F3809}"/>
          </ac:spMkLst>
        </pc:spChg>
        <pc:cxnChg chg="mod">
          <ac:chgData name="Martin Geiger (Psychology)" userId="8f06b308-1267-4aba-9ebb-7f4bffdc13c4" providerId="ADAL" clId="{80A3F37D-D5E7-4096-9BEE-3D088D773B08}" dt="2024-05-15T15:04:56.900" v="4219" actId="1582"/>
          <ac:cxnSpMkLst>
            <pc:docMk/>
            <pc:sldMk cId="2907270148" sldId="426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4:56.900" v="4219" actId="1582"/>
          <ac:cxnSpMkLst>
            <pc:docMk/>
            <pc:sldMk cId="2907270148" sldId="426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33:55.775" v="3923" actId="478"/>
          <ac:cxnSpMkLst>
            <pc:docMk/>
            <pc:sldMk cId="2907270148" sldId="426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33:54.988" v="3922" actId="478"/>
          <ac:cxnSpMkLst>
            <pc:docMk/>
            <pc:sldMk cId="2907270148" sldId="426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33:54.988" v="3922" actId="478"/>
          <ac:cxnSpMkLst>
            <pc:docMk/>
            <pc:sldMk cId="2907270148" sldId="426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33:54.988" v="3922" actId="478"/>
          <ac:cxnSpMkLst>
            <pc:docMk/>
            <pc:sldMk cId="2907270148" sldId="426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33:56.616" v="3924" actId="478"/>
          <ac:cxnSpMkLst>
            <pc:docMk/>
            <pc:sldMk cId="2907270148" sldId="426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4:56.900" v="4219" actId="1582"/>
          <ac:cxnSpMkLst>
            <pc:docMk/>
            <pc:sldMk cId="2907270148" sldId="426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4:56.900" v="4219" actId="1582"/>
          <ac:cxnSpMkLst>
            <pc:docMk/>
            <pc:sldMk cId="2907270148" sldId="426"/>
            <ac:cxnSpMk id="39" creationId="{83557549-56A2-AC4B-228D-96F61976D64D}"/>
          </ac:cxnSpMkLst>
        </pc:cxnChg>
      </pc:sldChg>
      <pc:sldChg chg="addSp delSp modSp add mod ord modTransition">
        <pc:chgData name="Martin Geiger (Psychology)" userId="8f06b308-1267-4aba-9ebb-7f4bffdc13c4" providerId="ADAL" clId="{80A3F37D-D5E7-4096-9BEE-3D088D773B08}" dt="2024-05-22T12:16:15.564" v="5180" actId="1076"/>
        <pc:sldMkLst>
          <pc:docMk/>
          <pc:sldMk cId="2671827961" sldId="427"/>
        </pc:sldMkLst>
        <pc:spChg chg="mod">
          <ac:chgData name="Martin Geiger (Psychology)" userId="8f06b308-1267-4aba-9ebb-7f4bffdc13c4" providerId="ADAL" clId="{80A3F37D-D5E7-4096-9BEE-3D088D773B08}" dt="2024-05-15T15:05:10.914" v="4222" actId="1582"/>
          <ac:spMkLst>
            <pc:docMk/>
            <pc:sldMk cId="2671827961" sldId="427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5:10.914" v="4222" actId="1582"/>
          <ac:spMkLst>
            <pc:docMk/>
            <pc:sldMk cId="2671827961" sldId="427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5:10.914" v="4222" actId="1582"/>
          <ac:spMkLst>
            <pc:docMk/>
            <pc:sldMk cId="2671827961" sldId="427"/>
            <ac:spMk id="4" creationId="{5410744C-7B7A-D882-0990-F50CE98417C2}"/>
          </ac:spMkLst>
        </pc:spChg>
        <pc:spChg chg="add mod">
          <ac:chgData name="Martin Geiger (Psychology)" userId="8f06b308-1267-4aba-9ebb-7f4bffdc13c4" providerId="ADAL" clId="{80A3F37D-D5E7-4096-9BEE-3D088D773B08}" dt="2024-05-22T12:16:15.564" v="5180" actId="1076"/>
          <ac:spMkLst>
            <pc:docMk/>
            <pc:sldMk cId="2671827961" sldId="427"/>
            <ac:spMk id="5" creationId="{249FBBD2-1745-33FA-6398-860E85126FB0}"/>
          </ac:spMkLst>
        </pc:spChg>
        <pc:spChg chg="mod">
          <ac:chgData name="Martin Geiger (Psychology)" userId="8f06b308-1267-4aba-9ebb-7f4bffdc13c4" providerId="ADAL" clId="{80A3F37D-D5E7-4096-9BEE-3D088D773B08}" dt="2024-05-22T11:58:12.445" v="5089"/>
          <ac:spMkLst>
            <pc:docMk/>
            <pc:sldMk cId="2671827961" sldId="427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5:10.914" v="4222" actId="1582"/>
          <ac:spMkLst>
            <pc:docMk/>
            <pc:sldMk cId="2671827961" sldId="427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33:16.380" v="3909" actId="478"/>
          <ac:spMkLst>
            <pc:docMk/>
            <pc:sldMk cId="2671827961" sldId="427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33:16.380" v="3909" actId="478"/>
          <ac:spMkLst>
            <pc:docMk/>
            <pc:sldMk cId="2671827961" sldId="427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33:16.380" v="3909" actId="478"/>
          <ac:spMkLst>
            <pc:docMk/>
            <pc:sldMk cId="2671827961" sldId="427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33:16.380" v="3909" actId="478"/>
          <ac:spMkLst>
            <pc:docMk/>
            <pc:sldMk cId="2671827961" sldId="427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92" creationId="{087C8270-C3E1-062C-D432-C31B027EE4F5}"/>
          </ac:spMkLst>
        </pc:spChg>
        <pc:spChg chg="mod">
          <ac:chgData name="Martin Geiger (Psychology)" userId="8f06b308-1267-4aba-9ebb-7f4bffdc13c4" providerId="ADAL" clId="{80A3F37D-D5E7-4096-9BEE-3D088D773B08}" dt="2024-05-15T15:05:10.914" v="4222" actId="1582"/>
          <ac:spMkLst>
            <pc:docMk/>
            <pc:sldMk cId="2671827961" sldId="427"/>
            <ac:spMk id="202" creationId="{0619AF1A-9261-6FE1-8544-AA7F8053EE87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03" creationId="{62FF7203-4254-C8BC-5816-97C5A66F85E2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04" creationId="{D9AE57BE-C654-CA95-29E2-3E92EF62974A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05" creationId="{522C4617-0603-48A8-F691-7D70944D59FA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06" creationId="{E2B7B6A9-2465-EE68-CF4F-BE63A1DC3188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77" creationId="{070B406B-E403-B1F2-C938-F25595F3A559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78" creationId="{F1F951A5-261B-66FD-C3AB-B8B41328DAB6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79" creationId="{9976F518-48F8-9F93-FC4F-653C3F7F3809}"/>
          </ac:spMkLst>
        </pc:spChg>
        <pc:cxnChg chg="mod">
          <ac:chgData name="Martin Geiger (Psychology)" userId="8f06b308-1267-4aba-9ebb-7f4bffdc13c4" providerId="ADAL" clId="{80A3F37D-D5E7-4096-9BEE-3D088D773B08}" dt="2024-05-15T15:05:10.914" v="4222" actId="1582"/>
          <ac:cxnSpMkLst>
            <pc:docMk/>
            <pc:sldMk cId="2671827961" sldId="427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5:10.914" v="4222" actId="1582"/>
          <ac:cxnSpMkLst>
            <pc:docMk/>
            <pc:sldMk cId="2671827961" sldId="427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33:17.478" v="3910" actId="478"/>
          <ac:cxnSpMkLst>
            <pc:docMk/>
            <pc:sldMk cId="2671827961" sldId="427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33:16.380" v="3909" actId="478"/>
          <ac:cxnSpMkLst>
            <pc:docMk/>
            <pc:sldMk cId="2671827961" sldId="427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33:16.380" v="3909" actId="478"/>
          <ac:cxnSpMkLst>
            <pc:docMk/>
            <pc:sldMk cId="2671827961" sldId="427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33:16.380" v="3909" actId="478"/>
          <ac:cxnSpMkLst>
            <pc:docMk/>
            <pc:sldMk cId="2671827961" sldId="427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33:18.137" v="3911" actId="478"/>
          <ac:cxnSpMkLst>
            <pc:docMk/>
            <pc:sldMk cId="2671827961" sldId="427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5:10.914" v="4222" actId="1582"/>
          <ac:cxnSpMkLst>
            <pc:docMk/>
            <pc:sldMk cId="2671827961" sldId="427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5:10.914" v="4222" actId="1582"/>
          <ac:cxnSpMkLst>
            <pc:docMk/>
            <pc:sldMk cId="2671827961" sldId="427"/>
            <ac:cxnSpMk id="39" creationId="{83557549-56A2-AC4B-228D-96F61976D64D}"/>
          </ac:cxnSpMkLst>
        </pc:cxnChg>
      </pc:sldChg>
      <pc:sldChg chg="addSp modSp add mod modTransition">
        <pc:chgData name="Martin Geiger (Psychology)" userId="8f06b308-1267-4aba-9ebb-7f4bffdc13c4" providerId="ADAL" clId="{80A3F37D-D5E7-4096-9BEE-3D088D773B08}" dt="2024-05-22T11:58:28.199" v="5095"/>
        <pc:sldMkLst>
          <pc:docMk/>
          <pc:sldMk cId="1075990291" sldId="428"/>
        </pc:sldMkLst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4" creationId="{44733A1B-2E9C-BAD0-CBC2-8FA366CA42A3}"/>
          </ac:spMkLst>
        </pc:spChg>
        <pc:spChg chg="add 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5" creationId="{A6B1C38B-C6D5-B861-4590-1CD6ADD27709}"/>
          </ac:spMkLst>
        </pc:spChg>
        <pc:spChg chg="mod">
          <ac:chgData name="Martin Geiger (Psychology)" userId="8f06b308-1267-4aba-9ebb-7f4bffdc13c4" providerId="ADAL" clId="{80A3F37D-D5E7-4096-9BEE-3D088D773B08}" dt="2024-05-22T11:58:28.199" v="5095"/>
          <ac:spMkLst>
            <pc:docMk/>
            <pc:sldMk cId="1075990291" sldId="428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103" creationId="{6D70AF11-3EE1-F1CA-5634-FC2BAC5D4C7D}"/>
          </ac:spMkLst>
        </pc:spChg>
        <pc:cxnChg chg="mod">
          <ac:chgData name="Martin Geiger (Psychology)" userId="8f06b308-1267-4aba-9ebb-7f4bffdc13c4" providerId="ADAL" clId="{80A3F37D-D5E7-4096-9BEE-3D088D773B08}" dt="2024-05-15T15:04:46.715" v="4217" actId="1582"/>
          <ac:cxnSpMkLst>
            <pc:docMk/>
            <pc:sldMk cId="1075990291" sldId="428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4:46.715" v="4217" actId="1582"/>
          <ac:cxnSpMkLst>
            <pc:docMk/>
            <pc:sldMk cId="1075990291" sldId="428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4:46.715" v="4217" actId="1582"/>
          <ac:cxnSpMkLst>
            <pc:docMk/>
            <pc:sldMk cId="1075990291" sldId="428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4:46.715" v="4217" actId="1582"/>
          <ac:cxnSpMkLst>
            <pc:docMk/>
            <pc:sldMk cId="1075990291" sldId="428"/>
            <ac:cxnSpMk id="39" creationId="{83557549-56A2-AC4B-228D-96F61976D64D}"/>
          </ac:cxnSpMkLst>
        </pc:cxnChg>
        <pc:cxnChg chg="mod">
          <ac:chgData name="Martin Geiger (Psychology)" userId="8f06b308-1267-4aba-9ebb-7f4bffdc13c4" providerId="ADAL" clId="{80A3F37D-D5E7-4096-9BEE-3D088D773B08}" dt="2024-05-15T15:04:46.715" v="4217" actId="1582"/>
          <ac:cxnSpMkLst>
            <pc:docMk/>
            <pc:sldMk cId="1075990291" sldId="428"/>
            <ac:cxnSpMk id="148" creationId="{8315726F-2F80-72C9-DE23-F7EB8CDC7E25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1:58:30.978" v="5096"/>
        <pc:sldMkLst>
          <pc:docMk/>
          <pc:sldMk cId="256539048" sldId="429"/>
        </pc:sldMkLst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15T14:54:25.537" v="4127" actId="478"/>
          <ac:spMkLst>
            <pc:docMk/>
            <pc:sldMk cId="256539048" sldId="429"/>
            <ac:spMk id="4" creationId="{5D8642BF-A6AA-79E4-3C98-A497A3A1199C}"/>
          </ac:spMkLst>
        </pc:spChg>
        <pc:spChg chg="add del mod">
          <ac:chgData name="Martin Geiger (Psychology)" userId="8f06b308-1267-4aba-9ebb-7f4bffdc13c4" providerId="ADAL" clId="{80A3F37D-D5E7-4096-9BEE-3D088D773B08}" dt="2024-05-15T14:54:25.537" v="4127" actId="478"/>
          <ac:spMkLst>
            <pc:docMk/>
            <pc:sldMk cId="256539048" sldId="429"/>
            <ac:spMk id="9" creationId="{84A5A0B8-46A1-9289-3AB2-A741202C8E31}"/>
          </ac:spMkLst>
        </pc:spChg>
        <pc:spChg chg="add 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2" creationId="{B90FEED0-5812-663C-1D6F-6DAACEE062A6}"/>
          </ac:spMkLst>
        </pc:spChg>
        <pc:spChg chg="mod">
          <ac:chgData name="Martin Geiger (Psychology)" userId="8f06b308-1267-4aba-9ebb-7f4bffdc13c4" providerId="ADAL" clId="{80A3F37D-D5E7-4096-9BEE-3D088D773B08}" dt="2024-05-22T11:58:30.978" v="5096"/>
          <ac:spMkLst>
            <pc:docMk/>
            <pc:sldMk cId="256539048" sldId="429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6" creationId="{EA9A8AD3-982E-97F5-FC01-9900CC12FBF2}"/>
          </ac:spMkLst>
        </pc:spChg>
        <pc:spChg chg="add 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7" creationId="{902A71C4-913A-FF64-49D9-0C7EC3406BFA}"/>
          </ac:spMkLst>
        </pc:spChg>
        <pc:spChg chg="add 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8" creationId="{7E5432D2-05DB-EC38-6FB1-5F9F4EF3342E}"/>
          </ac:spMkLst>
        </pc:spChg>
        <pc:spChg chg="add 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9" creationId="{A3BA0146-1409-97B9-DBA0-A546E1885AC7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03" creationId="{6D70AF11-3EE1-F1CA-5634-FC2BAC5D4C7D}"/>
          </ac:spMkLst>
        </pc:spChg>
        <pc:cxnChg chg="add del mod">
          <ac:chgData name="Martin Geiger (Psychology)" userId="8f06b308-1267-4aba-9ebb-7f4bffdc13c4" providerId="ADAL" clId="{80A3F37D-D5E7-4096-9BEE-3D088D773B08}" dt="2024-05-15T14:54:25.537" v="4127" actId="478"/>
          <ac:cxnSpMkLst>
            <pc:docMk/>
            <pc:sldMk cId="256539048" sldId="429"/>
            <ac:cxnSpMk id="5" creationId="{024E2A61-D0E6-DABD-D014-D8B09FAB090F}"/>
          </ac:cxnSpMkLst>
        </pc:cxnChg>
        <pc:cxnChg chg="add 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7" creationId="{5B5EC555-D490-A577-1C6A-6EC77EB551AB}"/>
          </ac:cxnSpMkLst>
        </pc:cxnChg>
        <pc:cxnChg chg="add mod">
          <ac:chgData name="Martin Geiger (Psychology)" userId="8f06b308-1267-4aba-9ebb-7f4bffdc13c4" providerId="ADAL" clId="{80A3F37D-D5E7-4096-9BEE-3D088D773B08}" dt="2024-05-15T14:49:23.939" v="4069"/>
          <ac:cxnSpMkLst>
            <pc:docMk/>
            <pc:sldMk cId="256539048" sldId="429"/>
            <ac:cxnSpMk id="8" creationId="{43B61F0D-C7B0-4F96-B8E2-D8DE5F22FDE0}"/>
          </ac:cxnSpMkLst>
        </pc:cxnChg>
        <pc:cxnChg chg="add 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13" creationId="{72F7505D-13F6-6F8F-59EC-21434B63806D}"/>
          </ac:cxnSpMkLst>
        </pc:cxnChg>
        <pc:cxnChg chg="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80A3F37D-D5E7-4096-9BEE-3D088D773B08}" dt="2024-05-15T14:49:18.281" v="4065" actId="478"/>
          <ac:cxnSpMkLst>
            <pc:docMk/>
            <pc:sldMk cId="256539048" sldId="429"/>
            <ac:cxnSpMk id="39" creationId="{83557549-56A2-AC4B-228D-96F61976D64D}"/>
          </ac:cxnSpMkLst>
        </pc:cxnChg>
        <pc:cxnChg chg="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148" creationId="{8315726F-2F80-72C9-DE23-F7EB8CDC7E25}"/>
          </ac:cxnSpMkLst>
        </pc:cxnChg>
      </pc:sldChg>
      <pc:sldChg chg="addSp delSp modSp add mod ord modTransition">
        <pc:chgData name="Martin Geiger (Psychology)" userId="8f06b308-1267-4aba-9ebb-7f4bffdc13c4" providerId="ADAL" clId="{80A3F37D-D5E7-4096-9BEE-3D088D773B08}" dt="2024-05-15T16:43:37.990" v="4989"/>
        <pc:sldMkLst>
          <pc:docMk/>
          <pc:sldMk cId="3240175773" sldId="430"/>
        </pc:sldMkLst>
        <pc:spChg chg="mod">
          <ac:chgData name="Martin Geiger (Psychology)" userId="8f06b308-1267-4aba-9ebb-7f4bffdc13c4" providerId="ADAL" clId="{80A3F37D-D5E7-4096-9BEE-3D088D773B08}" dt="2024-05-15T15:05:22.411" v="4225" actId="1582"/>
          <ac:spMkLst>
            <pc:docMk/>
            <pc:sldMk cId="3240175773" sldId="430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15T14:41:06.935" v="3991" actId="478"/>
          <ac:spMkLst>
            <pc:docMk/>
            <pc:sldMk cId="3240175773" sldId="430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31:36.745" v="4510" actId="1076"/>
          <ac:spMkLst>
            <pc:docMk/>
            <pc:sldMk cId="3240175773" sldId="430"/>
            <ac:spMk id="5" creationId="{CC5E5F71-B1D7-F1ED-6445-949C75E4AB82}"/>
          </ac:spMkLst>
        </pc:spChg>
        <pc:spChg chg="add mod">
          <ac:chgData name="Martin Geiger (Psychology)" userId="8f06b308-1267-4aba-9ebb-7f4bffdc13c4" providerId="ADAL" clId="{80A3F37D-D5E7-4096-9BEE-3D088D773B08}" dt="2024-05-15T15:31:40.382" v="4513" actId="1076"/>
          <ac:spMkLst>
            <pc:docMk/>
            <pc:sldMk cId="3240175773" sldId="430"/>
            <ac:spMk id="6" creationId="{0AE57B9A-009E-7863-1567-8BC5FF274533}"/>
          </ac:spMkLst>
        </pc:spChg>
        <pc:spChg chg="add mod">
          <ac:chgData name="Martin Geiger (Psychology)" userId="8f06b308-1267-4aba-9ebb-7f4bffdc13c4" providerId="ADAL" clId="{80A3F37D-D5E7-4096-9BEE-3D088D773B08}" dt="2024-05-15T15:31:42.018" v="4514" actId="1076"/>
          <ac:spMkLst>
            <pc:docMk/>
            <pc:sldMk cId="3240175773" sldId="430"/>
            <ac:spMk id="7" creationId="{3F51F35A-B360-C739-C943-B4FD049604E9}"/>
          </ac:spMkLst>
        </pc:spChg>
        <pc:spChg chg="add mod">
          <ac:chgData name="Martin Geiger (Psychology)" userId="8f06b308-1267-4aba-9ebb-7f4bffdc13c4" providerId="ADAL" clId="{80A3F37D-D5E7-4096-9BEE-3D088D773B08}" dt="2024-05-15T15:31:39.247" v="4512" actId="1076"/>
          <ac:spMkLst>
            <pc:docMk/>
            <pc:sldMk cId="3240175773" sldId="430"/>
            <ac:spMk id="8" creationId="{4210A2E9-2A1D-49BB-6B92-052614DDC75B}"/>
          </ac:spMkLst>
        </pc:spChg>
        <pc:spChg chg="add mod">
          <ac:chgData name="Martin Geiger (Psychology)" userId="8f06b308-1267-4aba-9ebb-7f4bffdc13c4" providerId="ADAL" clId="{80A3F37D-D5E7-4096-9BEE-3D088D773B08}" dt="2024-05-15T15:31:37.875" v="4511" actId="1076"/>
          <ac:spMkLst>
            <pc:docMk/>
            <pc:sldMk cId="3240175773" sldId="430"/>
            <ac:spMk id="9" creationId="{37500213-B4C7-4B06-35E5-2BC2490E2872}"/>
          </ac:spMkLst>
        </pc:spChg>
        <pc:spChg chg="del">
          <ac:chgData name="Martin Geiger (Psychology)" userId="8f06b308-1267-4aba-9ebb-7f4bffdc13c4" providerId="ADAL" clId="{80A3F37D-D5E7-4096-9BEE-3D088D773B08}" dt="2024-05-15T14:41:06.935" v="3991" actId="478"/>
          <ac:spMkLst>
            <pc:docMk/>
            <pc:sldMk cId="3240175773" sldId="430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15T14:41:06.935" v="3991" actId="478"/>
          <ac:spMkLst>
            <pc:docMk/>
            <pc:sldMk cId="3240175773" sldId="430"/>
            <ac:spMk id="16" creationId="{EA9A8AD3-982E-97F5-FC01-9900CC12FBF2}"/>
          </ac:spMkLst>
        </pc:spChg>
        <pc:picChg chg="add mod">
          <ac:chgData name="Martin Geiger (Psychology)" userId="8f06b308-1267-4aba-9ebb-7f4bffdc13c4" providerId="ADAL" clId="{80A3F37D-D5E7-4096-9BEE-3D088D773B08}" dt="2024-05-15T15:42:37.066" v="4603" actId="1076"/>
          <ac:picMkLst>
            <pc:docMk/>
            <pc:sldMk cId="3240175773" sldId="430"/>
            <ac:picMk id="4" creationId="{7989BC9A-0B3E-3ABF-0739-FFB9A514D85B}"/>
          </ac:picMkLst>
        </pc:picChg>
        <pc:cxnChg chg="del mod">
          <ac:chgData name="Martin Geiger (Psychology)" userId="8f06b308-1267-4aba-9ebb-7f4bffdc13c4" providerId="ADAL" clId="{80A3F37D-D5E7-4096-9BEE-3D088D773B08}" dt="2024-05-15T14:41:07.789" v="3992" actId="478"/>
          <ac:cxnSpMkLst>
            <pc:docMk/>
            <pc:sldMk cId="3240175773" sldId="430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15T14:41:06.935" v="3991" actId="478"/>
          <ac:cxnSpMkLst>
            <pc:docMk/>
            <pc:sldMk cId="3240175773" sldId="430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41:06.935" v="3991" actId="478"/>
          <ac:cxnSpMkLst>
            <pc:docMk/>
            <pc:sldMk cId="3240175773" sldId="430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80A3F37D-D5E7-4096-9BEE-3D088D773B08}" dt="2024-05-15T14:41:08.453" v="3993" actId="478"/>
          <ac:cxnSpMkLst>
            <pc:docMk/>
            <pc:sldMk cId="3240175773" sldId="430"/>
            <ac:cxnSpMk id="39" creationId="{83557549-56A2-AC4B-228D-96F61976D64D}"/>
          </ac:cxnSpMkLst>
        </pc:cxnChg>
      </pc:sldChg>
      <pc:sldChg chg="modSp add mod modTransition">
        <pc:chgData name="Martin Geiger (Psychology)" userId="8f06b308-1267-4aba-9ebb-7f4bffdc13c4" providerId="ADAL" clId="{80A3F37D-D5E7-4096-9BEE-3D088D773B08}" dt="2024-05-22T11:58:09.019" v="5088"/>
        <pc:sldMkLst>
          <pc:docMk/>
          <pc:sldMk cId="322420271" sldId="431"/>
        </pc:sldMkLst>
        <pc:spChg chg="mod">
          <ac:chgData name="Martin Geiger (Psychology)" userId="8f06b308-1267-4aba-9ebb-7f4bffdc13c4" providerId="ADAL" clId="{80A3F37D-D5E7-4096-9BEE-3D088D773B08}" dt="2024-05-15T15:05:15.010" v="4223" actId="1582"/>
          <ac:spMkLst>
            <pc:docMk/>
            <pc:sldMk cId="322420271" sldId="431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5:15.010" v="4223" actId="1582"/>
          <ac:spMkLst>
            <pc:docMk/>
            <pc:sldMk cId="322420271" sldId="431"/>
            <ac:spMk id="3" creationId="{7016F576-CD72-1A84-809C-FBB9CDF4911F}"/>
          </ac:spMkLst>
        </pc:spChg>
        <pc:spChg chg="mod">
          <ac:chgData name="Martin Geiger (Psychology)" userId="8f06b308-1267-4aba-9ebb-7f4bffdc13c4" providerId="ADAL" clId="{80A3F37D-D5E7-4096-9BEE-3D088D773B08}" dt="2024-05-22T11:58:09.019" v="5088"/>
          <ac:spMkLst>
            <pc:docMk/>
            <pc:sldMk cId="322420271" sldId="431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5:15.010" v="4223" actId="1582"/>
          <ac:spMkLst>
            <pc:docMk/>
            <pc:sldMk cId="322420271" sldId="431"/>
            <ac:spMk id="16" creationId="{EA9A8AD3-982E-97F5-FC01-9900CC12FBF2}"/>
          </ac:spMkLst>
        </pc:spChg>
        <pc:cxnChg chg="mod">
          <ac:chgData name="Martin Geiger (Psychology)" userId="8f06b308-1267-4aba-9ebb-7f4bffdc13c4" providerId="ADAL" clId="{80A3F37D-D5E7-4096-9BEE-3D088D773B08}" dt="2024-05-15T15:05:15.010" v="4223" actId="1582"/>
          <ac:cxnSpMkLst>
            <pc:docMk/>
            <pc:sldMk cId="322420271" sldId="431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5:15.010" v="4223" actId="1582"/>
          <ac:cxnSpMkLst>
            <pc:docMk/>
            <pc:sldMk cId="322420271" sldId="431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5:15.010" v="4223" actId="1582"/>
          <ac:cxnSpMkLst>
            <pc:docMk/>
            <pc:sldMk cId="322420271" sldId="431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5:15.010" v="4223" actId="1582"/>
          <ac:cxnSpMkLst>
            <pc:docMk/>
            <pc:sldMk cId="322420271" sldId="431"/>
            <ac:cxnSpMk id="39" creationId="{83557549-56A2-AC4B-228D-96F61976D64D}"/>
          </ac:cxnSpMkLst>
        </pc:cxnChg>
      </pc:sldChg>
      <pc:sldChg chg="delSp add del mod">
        <pc:chgData name="Martin Geiger (Psychology)" userId="8f06b308-1267-4aba-9ebb-7f4bffdc13c4" providerId="ADAL" clId="{80A3F37D-D5E7-4096-9BEE-3D088D773B08}" dt="2024-05-15T14:45:17.106" v="4030" actId="47"/>
        <pc:sldMkLst>
          <pc:docMk/>
          <pc:sldMk cId="1336786320" sldId="432"/>
        </pc:sldMkLst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92" creationId="{087C8270-C3E1-062C-D432-C31B027EE4F5}"/>
          </ac:spMkLst>
        </pc:spChg>
        <pc:spChg chg="del">
          <ac:chgData name="Martin Geiger (Psychology)" userId="8f06b308-1267-4aba-9ebb-7f4bffdc13c4" providerId="ADAL" clId="{80A3F37D-D5E7-4096-9BEE-3D088D773B08}" dt="2024-05-15T14:44:48.754" v="4024" actId="478"/>
          <ac:spMkLst>
            <pc:docMk/>
            <pc:sldMk cId="1336786320" sldId="432"/>
            <ac:spMk id="202" creationId="{0619AF1A-9261-6FE1-8544-AA7F8053EE87}"/>
          </ac:spMkLst>
        </pc:spChg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203" creationId="{62FF7203-4254-C8BC-5816-97C5A66F85E2}"/>
          </ac:spMkLst>
        </pc:spChg>
        <pc:spChg chg="del">
          <ac:chgData name="Martin Geiger (Psychology)" userId="8f06b308-1267-4aba-9ebb-7f4bffdc13c4" providerId="ADAL" clId="{80A3F37D-D5E7-4096-9BEE-3D088D773B08}" dt="2024-05-15T14:44:48.754" v="4024" actId="478"/>
          <ac:spMkLst>
            <pc:docMk/>
            <pc:sldMk cId="1336786320" sldId="432"/>
            <ac:spMk id="204" creationId="{D9AE57BE-C654-CA95-29E2-3E92EF62974A}"/>
          </ac:spMkLst>
        </pc:spChg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205" creationId="{522C4617-0603-48A8-F691-7D70944D59FA}"/>
          </ac:spMkLst>
        </pc:spChg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206" creationId="{E2B7B6A9-2465-EE68-CF4F-BE63A1DC3188}"/>
          </ac:spMkLst>
        </pc:spChg>
        <pc:spChg chg="del">
          <ac:chgData name="Martin Geiger (Psychology)" userId="8f06b308-1267-4aba-9ebb-7f4bffdc13c4" providerId="ADAL" clId="{80A3F37D-D5E7-4096-9BEE-3D088D773B08}" dt="2024-05-15T14:44:48.754" v="4024" actId="478"/>
          <ac:spMkLst>
            <pc:docMk/>
            <pc:sldMk cId="1336786320" sldId="432"/>
            <ac:spMk id="277" creationId="{070B406B-E403-B1F2-C938-F25595F3A559}"/>
          </ac:spMkLst>
        </pc:spChg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278" creationId="{F1F951A5-261B-66FD-C3AB-B8B41328DAB6}"/>
          </ac:spMkLst>
        </pc:spChg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279" creationId="{9976F518-48F8-9F93-FC4F-653C3F7F3809}"/>
          </ac:spMkLst>
        </pc:spChg>
      </pc:sldChg>
      <pc:sldChg chg="addSp delSp modSp add mod modTransition">
        <pc:chgData name="Martin Geiger (Psychology)" userId="8f06b308-1267-4aba-9ebb-7f4bffdc13c4" providerId="ADAL" clId="{80A3F37D-D5E7-4096-9BEE-3D088D773B08}" dt="2024-05-22T11:58:41.298" v="5099"/>
        <pc:sldMkLst>
          <pc:docMk/>
          <pc:sldMk cId="1022028746" sldId="433"/>
        </pc:sldMkLst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6" creationId="{AB3A31FD-6500-6C0B-F8AE-2D8EE102E2BF}"/>
          </ac:spMkLst>
        </pc:spChg>
        <pc:spChg chg="mod">
          <ac:chgData name="Martin Geiger (Psychology)" userId="8f06b308-1267-4aba-9ebb-7f4bffdc13c4" providerId="ADAL" clId="{80A3F37D-D5E7-4096-9BEE-3D088D773B08}" dt="2024-05-22T11:58:41.298" v="5099"/>
          <ac:spMkLst>
            <pc:docMk/>
            <pc:sldMk cId="1022028746" sldId="433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48:12.727" v="4051" actId="478"/>
          <ac:spMkLst>
            <pc:docMk/>
            <pc:sldMk cId="1022028746" sldId="433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48:12.727" v="4051" actId="478"/>
          <ac:spMkLst>
            <pc:docMk/>
            <pc:sldMk cId="1022028746" sldId="433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48:12.727" v="4051" actId="478"/>
          <ac:spMkLst>
            <pc:docMk/>
            <pc:sldMk cId="1022028746" sldId="433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48:12.727" v="4051" actId="478"/>
          <ac:spMkLst>
            <pc:docMk/>
            <pc:sldMk cId="1022028746" sldId="433"/>
            <ac:spMk id="21" creationId="{F4923499-4183-1F6E-C53A-F9517EF7C3A3}"/>
          </ac:spMkLst>
        </pc:spChg>
        <pc:spChg chg="add 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24" creationId="{75BE2A21-FC44-53C1-9D2D-F0D67C0A6B9C}"/>
          </ac:spMkLst>
        </pc:spChg>
        <pc:spChg chg="add 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26" creationId="{22C4D658-BC09-E2AB-C97D-957F4218611B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45:27.730" v="4036" actId="478"/>
          <ac:spMkLst>
            <pc:docMk/>
            <pc:sldMk cId="1022028746" sldId="433"/>
            <ac:spMk id="112" creationId="{5E780F9E-854A-DD39-AFC5-1237921FA308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36" creationId="{004CD101-4764-BEB1-7815-7971661D86EE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42" creationId="{0A7FCC00-44C5-CF95-3261-CC6E6A8B3A15}"/>
          </ac:spMkLst>
        </pc:spChg>
        <pc:spChg chg="del mod">
          <ac:chgData name="Martin Geiger (Psychology)" userId="8f06b308-1267-4aba-9ebb-7f4bffdc13c4" providerId="ADAL" clId="{80A3F37D-D5E7-4096-9BEE-3D088D773B08}" dt="2024-05-15T14:45:25.106" v="4034" actId="478"/>
          <ac:spMkLst>
            <pc:docMk/>
            <pc:sldMk cId="1022028746" sldId="433"/>
            <ac:spMk id="151" creationId="{7AEEF4E7-EE39-38F6-4A49-68DDB5E0F118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1" creationId="{9760C715-D8E9-737B-D392-237E1E391965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2" creationId="{3F87E410-7307-2EE9-6C04-897A57D360A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3" creationId="{A7C2489A-EB6E-B37E-0598-15E12DDC19DC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4" creationId="{12C52B24-E7EB-EB1B-F408-9EB6DCA0E593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5" creationId="{FD9118C4-CBEA-6702-5FB4-DE97B3E707C4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201" creationId="{2442E787-51FF-994E-1C45-23A33BCDC6DC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258" creationId="{A8B0D7BB-3A98-2D9A-80F3-1ED09DEE31E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259" creationId="{EF7F2442-2F64-815F-E068-3C48C1B9742C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260" creationId="{6E8CD7BD-7722-C2C9-46EA-29BC6BE36A6A}"/>
          </ac:spMkLst>
        </pc:spChg>
        <pc:cxnChg chg="add 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5" creationId="{4846DD88-AF3B-0545-FB91-36AE3EDA35C4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48:14.083" v="4053" actId="478"/>
          <ac:cxnSpMkLst>
            <pc:docMk/>
            <pc:sldMk cId="1022028746" sldId="433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48:12.727" v="4051" actId="478"/>
          <ac:cxnSpMkLst>
            <pc:docMk/>
            <pc:sldMk cId="1022028746" sldId="433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48:12.727" v="4051" actId="478"/>
          <ac:cxnSpMkLst>
            <pc:docMk/>
            <pc:sldMk cId="1022028746" sldId="433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48:12.727" v="4051" actId="478"/>
          <ac:cxnSpMkLst>
            <pc:docMk/>
            <pc:sldMk cId="1022028746" sldId="433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48:13.396" v="4052" actId="478"/>
          <ac:cxnSpMkLst>
            <pc:docMk/>
            <pc:sldMk cId="1022028746" sldId="433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52:15.327" v="4101" actId="478"/>
          <ac:cxnSpMkLst>
            <pc:docMk/>
            <pc:sldMk cId="1022028746" sldId="433"/>
            <ac:cxnSpMk id="144" creationId="{5FAADA91-0CD9-1CBC-A819-7AA85244F59D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45:26.410" v="4035" actId="478"/>
          <ac:cxnSpMkLst>
            <pc:docMk/>
            <pc:sldMk cId="1022028746" sldId="433"/>
            <ac:cxnSpMk id="153" creationId="{4DF997CD-0657-39E6-3128-3657D18FED4E}"/>
          </ac:cxnSpMkLst>
        </pc:cxnChg>
        <pc:cxnChg chg="del mod">
          <ac:chgData name="Martin Geiger (Psychology)" userId="8f06b308-1267-4aba-9ebb-7f4bffdc13c4" providerId="ADAL" clId="{80A3F37D-D5E7-4096-9BEE-3D088D773B08}" dt="2024-05-15T14:48:14.838" v="4054" actId="478"/>
          <ac:cxnSpMkLst>
            <pc:docMk/>
            <pc:sldMk cId="1022028746" sldId="433"/>
            <ac:cxnSpMk id="168" creationId="{190D703C-8EFF-0308-CB7F-C2BF21160F7B}"/>
          </ac:cxnSpMkLst>
        </pc:cxnChg>
        <pc:cxnChg chg="del">
          <ac:chgData name="Martin Geiger (Psychology)" userId="8f06b308-1267-4aba-9ebb-7f4bffdc13c4" providerId="ADAL" clId="{80A3F37D-D5E7-4096-9BEE-3D088D773B08}" dt="2024-05-15T14:45:23.902" v="4032" actId="478"/>
          <ac:cxnSpMkLst>
            <pc:docMk/>
            <pc:sldMk cId="1022028746" sldId="433"/>
            <ac:cxnSpMk id="170" creationId="{EB16BA21-70E7-CF52-339F-A01E9CD75378}"/>
          </ac:cxnSpMkLst>
        </pc:cxnChg>
        <pc:cxnChg chg="del">
          <ac:chgData name="Martin Geiger (Psychology)" userId="8f06b308-1267-4aba-9ebb-7f4bffdc13c4" providerId="ADAL" clId="{80A3F37D-D5E7-4096-9BEE-3D088D773B08}" dt="2024-05-15T14:45:24.357" v="4033" actId="478"/>
          <ac:cxnSpMkLst>
            <pc:docMk/>
            <pc:sldMk cId="1022028746" sldId="433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45:32.053" v="4039" actId="478"/>
          <ac:cxnSpMkLst>
            <pc:docMk/>
            <pc:sldMk cId="1022028746" sldId="433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45:32.053" v="4039" actId="478"/>
          <ac:cxnSpMkLst>
            <pc:docMk/>
            <pc:sldMk cId="1022028746" sldId="433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1:58:43.837" v="5100"/>
        <pc:sldMkLst>
          <pc:docMk/>
          <pc:sldMk cId="2462259275" sldId="434"/>
        </pc:sldMkLst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15T14:55:06.190" v="4132" actId="478"/>
          <ac:spMkLst>
            <pc:docMk/>
            <pc:sldMk cId="2462259275" sldId="434"/>
            <ac:spMk id="6" creationId="{B6381D41-446F-183C-D45A-5C4A7E684009}"/>
          </ac:spMkLst>
        </pc:spChg>
        <pc:spChg chg="add del mod">
          <ac:chgData name="Martin Geiger (Psychology)" userId="8f06b308-1267-4aba-9ebb-7f4bffdc13c4" providerId="ADAL" clId="{80A3F37D-D5E7-4096-9BEE-3D088D773B08}" dt="2024-05-15T14:54:45.816" v="4129" actId="478"/>
          <ac:spMkLst>
            <pc:docMk/>
            <pc:sldMk cId="2462259275" sldId="434"/>
            <ac:spMk id="7" creationId="{4849C190-5A47-3FEF-5A5D-1FDFA98CE0E1}"/>
          </ac:spMkLst>
        </pc:spChg>
        <pc:spChg chg="add mod or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8" creationId="{F9BD0D68-F34D-7E66-4EAE-5B3577CD3080}"/>
          </ac:spMkLst>
        </pc:spChg>
        <pc:spChg chg="add 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0" creationId="{18C0DC1C-3A28-313C-8718-D4F66C9C42E4}"/>
          </ac:spMkLst>
        </pc:spChg>
        <pc:spChg chg="add 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2" creationId="{D6A08574-5DE9-8952-E879-F6C0DA22EDEA}"/>
          </ac:spMkLst>
        </pc:spChg>
        <pc:spChg chg="mod">
          <ac:chgData name="Martin Geiger (Psychology)" userId="8f06b308-1267-4aba-9ebb-7f4bffdc13c4" providerId="ADAL" clId="{80A3F37D-D5E7-4096-9BEE-3D088D773B08}" dt="2024-05-22T11:58:43.837" v="5100"/>
          <ac:spMkLst>
            <pc:docMk/>
            <pc:sldMk cId="2462259275" sldId="434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6" creationId="{EA9A8AD3-982E-97F5-FC01-9900CC12FBF2}"/>
          </ac:spMkLst>
        </pc:spChg>
        <pc:spChg chg="add 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7" creationId="{ABA7F1D2-61F5-54C6-9B71-2786E8A1A663}"/>
          </ac:spMkLst>
        </pc:spChg>
        <pc:spChg chg="del">
          <ac:chgData name="Martin Geiger (Psychology)" userId="8f06b308-1267-4aba-9ebb-7f4bffdc13c4" providerId="ADAL" clId="{80A3F37D-D5E7-4096-9BEE-3D088D773B08}" dt="2024-05-15T14:50:44.164" v="4077" actId="478"/>
          <ac:spMkLst>
            <pc:docMk/>
            <pc:sldMk cId="2462259275" sldId="434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50:44.164" v="4077" actId="478"/>
          <ac:spMkLst>
            <pc:docMk/>
            <pc:sldMk cId="2462259275" sldId="434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50:44.164" v="4077" actId="478"/>
          <ac:spMkLst>
            <pc:docMk/>
            <pc:sldMk cId="2462259275" sldId="434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50:44.164" v="4077" actId="478"/>
          <ac:spMkLst>
            <pc:docMk/>
            <pc:sldMk cId="2462259275" sldId="434"/>
            <ac:spMk id="21" creationId="{F4923499-4183-1F6E-C53A-F9517EF7C3A3}"/>
          </ac:spMkLst>
        </pc:spChg>
        <pc:spChg chg="add 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26" creationId="{54BE89B5-FAD5-B89C-1BA6-3CF03A924CBC}"/>
          </ac:spMkLst>
        </pc:spChg>
        <pc:spChg chg="add 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28" creationId="{B4592DCC-485B-0D51-837D-B3A8EECDC602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52:40.499" v="4105" actId="478"/>
          <ac:spMkLst>
            <pc:docMk/>
            <pc:sldMk cId="2462259275" sldId="434"/>
            <ac:spMk id="112" creationId="{5E780F9E-854A-DD39-AFC5-1237921FA308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36" creationId="{004CD101-4764-BEB1-7815-7971661D86EE}"/>
          </ac:spMkLst>
        </pc:spChg>
        <pc:spChg chg="del">
          <ac:chgData name="Martin Geiger (Psychology)" userId="8f06b308-1267-4aba-9ebb-7f4bffdc13c4" providerId="ADAL" clId="{80A3F37D-D5E7-4096-9BEE-3D088D773B08}" dt="2024-05-15T14:52:34.596" v="4103" actId="478"/>
          <ac:spMkLst>
            <pc:docMk/>
            <pc:sldMk cId="2462259275" sldId="434"/>
            <ac:spMk id="142" creationId="{0A7FCC00-44C5-CF95-3261-CC6E6A8B3A15}"/>
          </ac:spMkLst>
        </pc:spChg>
        <pc:spChg chg="del mod">
          <ac:chgData name="Martin Geiger (Psychology)" userId="8f06b308-1267-4aba-9ebb-7f4bffdc13c4" providerId="ADAL" clId="{80A3F37D-D5E7-4096-9BEE-3D088D773B08}" dt="2024-05-15T14:55:15.264" v="4136" actId="478"/>
          <ac:spMkLst>
            <pc:docMk/>
            <pc:sldMk cId="2462259275" sldId="434"/>
            <ac:spMk id="151" creationId="{7AEEF4E7-EE39-38F6-4A49-68DDB5E0F118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1" creationId="{9760C715-D8E9-737B-D392-237E1E391965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2" creationId="{3F87E410-7307-2EE9-6C04-897A57D360A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3" creationId="{A7C2489A-EB6E-B37E-0598-15E12DDC19DC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4" creationId="{12C52B24-E7EB-EB1B-F408-9EB6DCA0E593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5" creationId="{FD9118C4-CBEA-6702-5FB4-DE97B3E707C4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201" creationId="{2442E787-51FF-994E-1C45-23A33BCDC6DC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258" creationId="{A8B0D7BB-3A98-2D9A-80F3-1ED09DEE31E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259" creationId="{EF7F2442-2F64-815F-E068-3C48C1B9742C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260" creationId="{6E8CD7BD-7722-C2C9-46EA-29BC6BE36A6A}"/>
          </ac:spMkLst>
        </pc:spChg>
        <pc:cxnChg chg="add del mod">
          <ac:chgData name="Martin Geiger (Psychology)" userId="8f06b308-1267-4aba-9ebb-7f4bffdc13c4" providerId="ADAL" clId="{80A3F37D-D5E7-4096-9BEE-3D088D773B08}" dt="2024-05-15T14:57:42.103" v="4167" actId="478"/>
          <ac:cxnSpMkLst>
            <pc:docMk/>
            <pc:sldMk cId="2462259275" sldId="434"/>
            <ac:cxnSpMk id="9" creationId="{6D8A6E7A-87CB-27D6-0773-E37823A883A9}"/>
          </ac:cxnSpMkLst>
        </pc:cxnChg>
        <pc:cxnChg chg="add 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11" creationId="{1653D755-C0C5-2CC5-EDAF-9A39A5FF1A4A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23" creationId="{583869C9-FC75-21B3-EB01-437B9D467D7B}"/>
          </ac:cxnSpMkLst>
        </pc:cxnChg>
        <pc:cxnChg chg="add 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24" creationId="{530C0896-7200-B4ED-24CB-13B7CE5214DD}"/>
          </ac:cxnSpMkLst>
        </pc:cxnChg>
        <pc:cxnChg chg="del mod">
          <ac:chgData name="Martin Geiger (Psychology)" userId="8f06b308-1267-4aba-9ebb-7f4bffdc13c4" providerId="ADAL" clId="{80A3F37D-D5E7-4096-9BEE-3D088D773B08}" dt="2024-05-15T14:50:44.899" v="4078" actId="478"/>
          <ac:cxnSpMkLst>
            <pc:docMk/>
            <pc:sldMk cId="2462259275" sldId="434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50:44.164" v="4077" actId="478"/>
          <ac:cxnSpMkLst>
            <pc:docMk/>
            <pc:sldMk cId="2462259275" sldId="434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50:44.164" v="4077" actId="478"/>
          <ac:cxnSpMkLst>
            <pc:docMk/>
            <pc:sldMk cId="2462259275" sldId="434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50:44.164" v="4077" actId="478"/>
          <ac:cxnSpMkLst>
            <pc:docMk/>
            <pc:sldMk cId="2462259275" sldId="434"/>
            <ac:cxnSpMk id="31" creationId="{28EE004A-9C88-D08A-22B2-8038354FD075}"/>
          </ac:cxnSpMkLst>
        </pc:cxnChg>
        <pc:cxnChg chg="add del mod">
          <ac:chgData name="Martin Geiger (Psychology)" userId="8f06b308-1267-4aba-9ebb-7f4bffdc13c4" providerId="ADAL" clId="{80A3F37D-D5E7-4096-9BEE-3D088D773B08}" dt="2024-05-15T14:51:15.112" v="4091" actId="478"/>
          <ac:cxnSpMkLst>
            <pc:docMk/>
            <pc:sldMk cId="2462259275" sldId="434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55:06.190" v="4132" actId="478"/>
          <ac:cxnSpMkLst>
            <pc:docMk/>
            <pc:sldMk cId="2462259275" sldId="434"/>
            <ac:cxnSpMk id="144" creationId="{5FAADA91-0CD9-1CBC-A819-7AA85244F59D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54:45.816" v="4129" actId="478"/>
          <ac:cxnSpMkLst>
            <pc:docMk/>
            <pc:sldMk cId="2462259275" sldId="434"/>
            <ac:cxnSpMk id="153" creationId="{4DF997CD-0657-39E6-3128-3657D18FED4E}"/>
          </ac:cxnSpMkLst>
        </pc:cxnChg>
        <pc:cxnChg chg="del mod">
          <ac:chgData name="Martin Geiger (Psychology)" userId="8f06b308-1267-4aba-9ebb-7f4bffdc13c4" providerId="ADAL" clId="{80A3F37D-D5E7-4096-9BEE-3D088D773B08}" dt="2024-05-15T14:56:40.783" v="4159" actId="478"/>
          <ac:cxnSpMkLst>
            <pc:docMk/>
            <pc:sldMk cId="2462259275" sldId="434"/>
            <ac:cxnSpMk id="168" creationId="{190D703C-8EFF-0308-CB7F-C2BF21160F7B}"/>
          </ac:cxnSpMkLst>
        </pc:cxnChg>
        <pc:cxnChg chg="del mod">
          <ac:chgData name="Martin Geiger (Psychology)" userId="8f06b308-1267-4aba-9ebb-7f4bffdc13c4" providerId="ADAL" clId="{80A3F37D-D5E7-4096-9BEE-3D088D773B08}" dt="2024-05-15T14:56:42.072" v="4161" actId="478"/>
          <ac:cxnSpMkLst>
            <pc:docMk/>
            <pc:sldMk cId="2462259275" sldId="434"/>
            <ac:cxnSpMk id="170" creationId="{EB16BA21-70E7-CF52-339F-A01E9CD75378}"/>
          </ac:cxnSpMkLst>
        </pc:cxnChg>
        <pc:cxnChg chg="del ord">
          <ac:chgData name="Martin Geiger (Psychology)" userId="8f06b308-1267-4aba-9ebb-7f4bffdc13c4" providerId="ADAL" clId="{80A3F37D-D5E7-4096-9BEE-3D088D773B08}" dt="2024-05-15T14:56:41.370" v="4160" actId="478"/>
          <ac:cxnSpMkLst>
            <pc:docMk/>
            <pc:sldMk cId="2462259275" sldId="434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56:39.943" v="4158" actId="478"/>
          <ac:cxnSpMkLst>
            <pc:docMk/>
            <pc:sldMk cId="2462259275" sldId="434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56:39.943" v="4158" actId="478"/>
          <ac:cxnSpMkLst>
            <pc:docMk/>
            <pc:sldMk cId="2462259275" sldId="434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1:58:45.956" v="5101"/>
        <pc:sldMkLst>
          <pc:docMk/>
          <pc:sldMk cId="1182774951" sldId="435"/>
        </pc:sldMkLst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5" creationId="{768A9AA2-FBFC-5767-CF57-3DA6829E02AE}"/>
          </ac:spMkLst>
        </pc:spChg>
        <pc:spChg chg="add 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7" creationId="{D517F5F9-0972-1F49-EFAC-D70AC95AA76A}"/>
          </ac:spMkLst>
        </pc:spChg>
        <pc:spChg chg="add 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8" creationId="{4CD0C04F-1334-49C8-6F65-56E6754B8295}"/>
          </ac:spMkLst>
        </pc:spChg>
        <pc:spChg chg="add del mod">
          <ac:chgData name="Martin Geiger (Psychology)" userId="8f06b308-1267-4aba-9ebb-7f4bffdc13c4" providerId="ADAL" clId="{80A3F37D-D5E7-4096-9BEE-3D088D773B08}" dt="2024-05-22T11:52:37.857" v="5073" actId="478"/>
          <ac:spMkLst>
            <pc:docMk/>
            <pc:sldMk cId="1182774951" sldId="435"/>
            <ac:spMk id="9" creationId="{99D71E9D-4E84-3E88-21F0-95BF5B713A82}"/>
          </ac:spMkLst>
        </pc:spChg>
        <pc:spChg chg="add mod">
          <ac:chgData name="Martin Geiger (Psychology)" userId="8f06b308-1267-4aba-9ebb-7f4bffdc13c4" providerId="ADAL" clId="{80A3F37D-D5E7-4096-9BEE-3D088D773B08}" dt="2024-05-22T11:52:46.950" v="5075" actId="207"/>
          <ac:spMkLst>
            <pc:docMk/>
            <pc:sldMk cId="1182774951" sldId="435"/>
            <ac:spMk id="10" creationId="{2630AB87-1CBB-722A-3A37-7CDA23D8A8A3}"/>
          </ac:spMkLst>
        </pc:spChg>
        <pc:spChg chg="add 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1" creationId="{E9468888-BC1F-4DC6-A0A0-BF4C26904FD8}"/>
          </ac:spMkLst>
        </pc:spChg>
        <pc:spChg chg="add 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2" creationId="{C1048498-0A89-C865-4EF6-09ADD9757B0A}"/>
          </ac:spMkLst>
        </pc:spChg>
        <pc:spChg chg="add mod">
          <ac:chgData name="Martin Geiger (Psychology)" userId="8f06b308-1267-4aba-9ebb-7f4bffdc13c4" providerId="ADAL" clId="{80A3F37D-D5E7-4096-9BEE-3D088D773B08}" dt="2024-05-15T16:26:43.346" v="4765"/>
          <ac:spMkLst>
            <pc:docMk/>
            <pc:sldMk cId="1182774951" sldId="435"/>
            <ac:spMk id="13" creationId="{16367741-E52A-336F-7535-1948C0CB684F}"/>
          </ac:spMkLst>
        </pc:spChg>
        <pc:spChg chg="mod">
          <ac:chgData name="Martin Geiger (Psychology)" userId="8f06b308-1267-4aba-9ebb-7f4bffdc13c4" providerId="ADAL" clId="{80A3F37D-D5E7-4096-9BEE-3D088D773B08}" dt="2024-05-22T11:58:45.956" v="5101"/>
          <ac:spMkLst>
            <pc:docMk/>
            <pc:sldMk cId="1182774951" sldId="435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58:10.817" v="4171" actId="478"/>
          <ac:spMkLst>
            <pc:docMk/>
            <pc:sldMk cId="1182774951" sldId="435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58:10.817" v="4171" actId="478"/>
          <ac:spMkLst>
            <pc:docMk/>
            <pc:sldMk cId="1182774951" sldId="435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58:10.817" v="4171" actId="478"/>
          <ac:spMkLst>
            <pc:docMk/>
            <pc:sldMk cId="1182774951" sldId="435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56:24.229" v="4147" actId="478"/>
          <ac:spMkLst>
            <pc:docMk/>
            <pc:sldMk cId="1182774951" sldId="435"/>
            <ac:spMk id="112" creationId="{5E780F9E-854A-DD39-AFC5-1237921FA308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36" creationId="{004CD101-4764-BEB1-7815-7971661D86EE}"/>
          </ac:spMkLst>
        </pc:spChg>
        <pc:spChg chg="del">
          <ac:chgData name="Martin Geiger (Psychology)" userId="8f06b308-1267-4aba-9ebb-7f4bffdc13c4" providerId="ADAL" clId="{80A3F37D-D5E7-4096-9BEE-3D088D773B08}" dt="2024-05-15T14:56:24.229" v="4147" actId="478"/>
          <ac:spMkLst>
            <pc:docMk/>
            <pc:sldMk cId="1182774951" sldId="435"/>
            <ac:spMk id="142" creationId="{0A7FCC00-44C5-CF95-3261-CC6E6A8B3A15}"/>
          </ac:spMkLst>
        </pc:spChg>
        <pc:spChg chg="del">
          <ac:chgData name="Martin Geiger (Psychology)" userId="8f06b308-1267-4aba-9ebb-7f4bffdc13c4" providerId="ADAL" clId="{80A3F37D-D5E7-4096-9BEE-3D088D773B08}" dt="2024-05-15T14:56:24.229" v="4147" actId="478"/>
          <ac:spMkLst>
            <pc:docMk/>
            <pc:sldMk cId="1182774951" sldId="435"/>
            <ac:spMk id="151" creationId="{7AEEF4E7-EE39-38F6-4A49-68DDB5E0F118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1" creationId="{9760C715-D8E9-737B-D392-237E1E391965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2" creationId="{3F87E410-7307-2EE9-6C04-897A57D360AA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3" creationId="{A7C2489A-EB6E-B37E-0598-15E12DDC19DC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4" creationId="{12C52B24-E7EB-EB1B-F408-9EB6DCA0E593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5" creationId="{FD9118C4-CBEA-6702-5FB4-DE97B3E707C4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201" creationId="{2442E787-51FF-994E-1C45-23A33BCDC6DC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258" creationId="{A8B0D7BB-3A98-2D9A-80F3-1ED09DEE31EA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259" creationId="{EF7F2442-2F64-815F-E068-3C48C1B9742C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260" creationId="{6E8CD7BD-7722-C2C9-46EA-29BC6BE36A6A}"/>
          </ac:spMkLst>
        </pc:spChg>
        <pc:cxnChg chg="add del mod">
          <ac:chgData name="Martin Geiger (Psychology)" userId="8f06b308-1267-4aba-9ebb-7f4bffdc13c4" providerId="ADAL" clId="{80A3F37D-D5E7-4096-9BEE-3D088D773B08}" dt="2024-05-22T11:52:37.857" v="5073" actId="478"/>
          <ac:cxnSpMkLst>
            <pc:docMk/>
            <pc:sldMk cId="1182774951" sldId="435"/>
            <ac:cxnSpMk id="4" creationId="{173E3A08-0931-B86E-1BD9-C467619553B1}"/>
          </ac:cxnSpMkLst>
        </pc:cxnChg>
        <pc:cxnChg chg="add 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6" creationId="{989D707D-631A-95D1-667D-C2328B600D7E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4" creationId="{2FCB089B-9D68-F5D4-B2A2-452C00DAC0EB}"/>
          </ac:cxnSpMkLst>
        </pc:cxnChg>
        <pc:cxnChg chg="add mod">
          <ac:chgData name="Martin Geiger (Psychology)" userId="8f06b308-1267-4aba-9ebb-7f4bffdc13c4" providerId="ADAL" clId="{80A3F37D-D5E7-4096-9BEE-3D088D773B08}" dt="2024-05-15T16:26:43.346" v="4765"/>
          <ac:cxnSpMkLst>
            <pc:docMk/>
            <pc:sldMk cId="1182774951" sldId="435"/>
            <ac:cxnSpMk id="17" creationId="{91C870D0-14D9-396F-F741-6562438C258F}"/>
          </ac:cxnSpMkLst>
        </pc:cxnChg>
        <pc:cxnChg chg="add mod">
          <ac:chgData name="Martin Geiger (Psychology)" userId="8f06b308-1267-4aba-9ebb-7f4bffdc13c4" providerId="ADAL" clId="{80A3F37D-D5E7-4096-9BEE-3D088D773B08}" dt="2024-05-22T11:52:38.513" v="5074"/>
          <ac:cxnSpMkLst>
            <pc:docMk/>
            <pc:sldMk cId="1182774951" sldId="435"/>
            <ac:cxnSpMk id="18" creationId="{71BBBDE9-C0EC-FBE3-B6F7-F5B0CEF0AAA9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58:11.707" v="4172" actId="478"/>
          <ac:cxnSpMkLst>
            <pc:docMk/>
            <pc:sldMk cId="1182774951" sldId="435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58:10.817" v="4171" actId="478"/>
          <ac:cxnSpMkLst>
            <pc:docMk/>
            <pc:sldMk cId="1182774951" sldId="435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58:10.817" v="4171" actId="478"/>
          <ac:cxnSpMkLst>
            <pc:docMk/>
            <pc:sldMk cId="1182774951" sldId="435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58:12.294" v="4173" actId="478"/>
          <ac:cxnSpMkLst>
            <pc:docMk/>
            <pc:sldMk cId="1182774951" sldId="435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56:24.229" v="4147" actId="478"/>
          <ac:cxnSpMkLst>
            <pc:docMk/>
            <pc:sldMk cId="1182774951" sldId="435"/>
            <ac:cxnSpMk id="144" creationId="{5FAADA91-0CD9-1CBC-A819-7AA85244F59D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56:24.229" v="4147" actId="478"/>
          <ac:cxnSpMkLst>
            <pc:docMk/>
            <pc:sldMk cId="1182774951" sldId="435"/>
            <ac:cxnSpMk id="153" creationId="{4DF997CD-0657-39E6-3128-3657D18FED4E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68" creationId="{190D703C-8EFF-0308-CB7F-C2BF21160F7B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70" creationId="{EB16BA21-70E7-CF52-339F-A01E9CD75378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58:18.418" v="4175" actId="478"/>
          <ac:cxnSpMkLst>
            <pc:docMk/>
            <pc:sldMk cId="1182774951" sldId="435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58:18.418" v="4175" actId="478"/>
          <ac:cxnSpMkLst>
            <pc:docMk/>
            <pc:sldMk cId="1182774951" sldId="435"/>
            <ac:cxnSpMk id="192" creationId="{0D1B36BE-3A6C-3A70-797D-23763C3803F1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15T14:56:32.089" v="4150" actId="47"/>
        <pc:sldMkLst>
          <pc:docMk/>
          <pc:sldMk cId="2528754999" sldId="436"/>
        </pc:sldMkLst>
      </pc:sldChg>
      <pc:sldChg chg="add del">
        <pc:chgData name="Martin Geiger (Psychology)" userId="8f06b308-1267-4aba-9ebb-7f4bffdc13c4" providerId="ADAL" clId="{80A3F37D-D5E7-4096-9BEE-3D088D773B08}" dt="2024-05-15T14:56:32.290" v="4151" actId="47"/>
        <pc:sldMkLst>
          <pc:docMk/>
          <pc:sldMk cId="3704929707" sldId="437"/>
        </pc:sldMkLst>
      </pc:sldChg>
      <pc:sldChg chg="add del">
        <pc:chgData name="Martin Geiger (Psychology)" userId="8f06b308-1267-4aba-9ebb-7f4bffdc13c4" providerId="ADAL" clId="{80A3F37D-D5E7-4096-9BEE-3D088D773B08}" dt="2024-05-15T14:56:32.490" v="4152" actId="47"/>
        <pc:sldMkLst>
          <pc:docMk/>
          <pc:sldMk cId="1110802559" sldId="438"/>
        </pc:sldMkLst>
      </pc:sldChg>
      <pc:sldChg chg="add del">
        <pc:chgData name="Martin Geiger (Psychology)" userId="8f06b308-1267-4aba-9ebb-7f4bffdc13c4" providerId="ADAL" clId="{80A3F37D-D5E7-4096-9BEE-3D088D773B08}" dt="2024-05-15T14:56:32.644" v="4153" actId="47"/>
        <pc:sldMkLst>
          <pc:docMk/>
          <pc:sldMk cId="1782704598" sldId="439"/>
        </pc:sldMkLst>
      </pc:sldChg>
      <pc:sldChg chg="addSp delSp modSp add mod modTransition">
        <pc:chgData name="Martin Geiger (Psychology)" userId="8f06b308-1267-4aba-9ebb-7f4bffdc13c4" providerId="ADAL" clId="{80A3F37D-D5E7-4096-9BEE-3D088D773B08}" dt="2024-05-22T11:58:34.250" v="5097"/>
        <pc:sldMkLst>
          <pc:docMk/>
          <pc:sldMk cId="679792637" sldId="440"/>
        </pc:sldMkLst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80A3F37D-D5E7-4096-9BEE-3D088D773B08}" dt="2024-05-15T14:53:57.870" v="4121" actId="478"/>
          <ac:spMkLst>
            <pc:docMk/>
            <pc:sldMk cId="679792637" sldId="440"/>
            <ac:spMk id="4" creationId="{5D8642BF-A6AA-79E4-3C98-A497A3A1199C}"/>
          </ac:spMkLst>
        </pc:spChg>
        <pc:spChg chg="add del mod">
          <ac:chgData name="Martin Geiger (Psychology)" userId="8f06b308-1267-4aba-9ebb-7f4bffdc13c4" providerId="ADAL" clId="{80A3F37D-D5E7-4096-9BEE-3D088D773B08}" dt="2024-05-15T14:53:57.870" v="4121" actId="478"/>
          <ac:spMkLst>
            <pc:docMk/>
            <pc:sldMk cId="679792637" sldId="440"/>
            <ac:spMk id="8" creationId="{188A7928-A1EC-A66D-83AC-2CD9F5B135DE}"/>
          </ac:spMkLst>
        </pc:spChg>
        <pc:spChg chg="add mod">
          <ac:chgData name="Martin Geiger (Psychology)" userId="8f06b308-1267-4aba-9ebb-7f4bffdc13c4" providerId="ADAL" clId="{80A3F37D-D5E7-4096-9BEE-3D088D773B08}" dt="2024-05-15T15:06:34.480" v="4229" actId="207"/>
          <ac:spMkLst>
            <pc:docMk/>
            <pc:sldMk cId="679792637" sldId="440"/>
            <ac:spMk id="9" creationId="{B3425DA3-A104-D874-0EAE-5F21C5D0B1FA}"/>
          </ac:spMkLst>
        </pc:spChg>
        <pc:spChg chg="add 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1" creationId="{68A3BA07-8624-60B4-5FE7-F5DAEA7E1D67}"/>
          </ac:spMkLst>
        </pc:spChg>
        <pc:spChg chg="mod">
          <ac:chgData name="Martin Geiger (Psychology)" userId="8f06b308-1267-4aba-9ebb-7f4bffdc13c4" providerId="ADAL" clId="{80A3F37D-D5E7-4096-9BEE-3D088D773B08}" dt="2024-05-22T11:58:34.250" v="5097"/>
          <ac:spMkLst>
            <pc:docMk/>
            <pc:sldMk cId="679792637" sldId="440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6:34.480" v="4229" actId="207"/>
          <ac:spMkLst>
            <pc:docMk/>
            <pc:sldMk cId="679792637" sldId="440"/>
            <ac:spMk id="16" creationId="{EA9A8AD3-982E-97F5-FC01-9900CC12FBF2}"/>
          </ac:spMkLst>
        </pc:spChg>
        <pc:spChg chg="add 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7" creationId="{5125AFC4-4E4F-3238-AC6A-89A959DD48B6}"/>
          </ac:spMkLst>
        </pc:spChg>
        <pc:spChg chg="add 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8" creationId="{EF34D874-BD3D-8BBC-5809-9F45D7488411}"/>
          </ac:spMkLst>
        </pc:spChg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03" creationId="{6D70AF11-3EE1-F1CA-5634-FC2BAC5D4C7D}"/>
          </ac:spMkLst>
        </pc:spChg>
        <pc:cxnChg chg="del mod">
          <ac:chgData name="Martin Geiger (Psychology)" userId="8f06b308-1267-4aba-9ebb-7f4bffdc13c4" providerId="ADAL" clId="{80A3F37D-D5E7-4096-9BEE-3D088D773B08}" dt="2024-05-15T14:52:01.846" v="4097" actId="478"/>
          <ac:cxnSpMkLst>
            <pc:docMk/>
            <pc:sldMk cId="679792637" sldId="440"/>
            <ac:cxnSpMk id="5" creationId="{024E2A61-D0E6-DABD-D014-D8B09FAB090F}"/>
          </ac:cxnSpMkLst>
        </pc:cxnChg>
        <pc:cxnChg chg="add del mod">
          <ac:chgData name="Martin Geiger (Psychology)" userId="8f06b308-1267-4aba-9ebb-7f4bffdc13c4" providerId="ADAL" clId="{80A3F37D-D5E7-4096-9BEE-3D088D773B08}" dt="2024-05-15T14:54:11.237" v="4124" actId="478"/>
          <ac:cxnSpMkLst>
            <pc:docMk/>
            <pc:sldMk cId="679792637" sldId="440"/>
            <ac:cxnSpMk id="6" creationId="{26A76C33-AABE-0BEA-8DE0-CEF294C29D25}"/>
          </ac:cxnSpMkLst>
        </pc:cxnChg>
        <pc:cxnChg chg="add del mod">
          <ac:chgData name="Martin Geiger (Psychology)" userId="8f06b308-1267-4aba-9ebb-7f4bffdc13c4" providerId="ADAL" clId="{80A3F37D-D5E7-4096-9BEE-3D088D773B08}" dt="2024-05-15T14:53:57.870" v="4121" actId="478"/>
          <ac:cxnSpMkLst>
            <pc:docMk/>
            <pc:sldMk cId="679792637" sldId="440"/>
            <ac:cxnSpMk id="7" creationId="{4630A4F7-B371-0E0E-F439-C1A0F189D6E9}"/>
          </ac:cxnSpMkLst>
        </pc:cxnChg>
        <pc:cxnChg chg="add mod">
          <ac:chgData name="Martin Geiger (Psychology)" userId="8f06b308-1267-4aba-9ebb-7f4bffdc13c4" providerId="ADAL" clId="{80A3F37D-D5E7-4096-9BEE-3D088D773B08}" dt="2024-05-15T15:04:27.121" v="4215" actId="1582"/>
          <ac:cxnSpMkLst>
            <pc:docMk/>
            <pc:sldMk cId="679792637" sldId="440"/>
            <ac:cxnSpMk id="10" creationId="{0CD68FBA-1BEE-E206-32E7-27A823C41D60}"/>
          </ac:cxnSpMkLst>
        </pc:cxnChg>
        <pc:cxnChg chg="add mod">
          <ac:chgData name="Martin Geiger (Psychology)" userId="8f06b308-1267-4aba-9ebb-7f4bffdc13c4" providerId="ADAL" clId="{80A3F37D-D5E7-4096-9BEE-3D088D773B08}" dt="2024-05-15T14:54:19.478" v="4126" actId="108"/>
          <ac:cxnSpMkLst>
            <pc:docMk/>
            <pc:sldMk cId="679792637" sldId="440"/>
            <ac:cxnSpMk id="13" creationId="{3717804C-496B-D7D9-3E0F-86F97484C120}"/>
          </ac:cxnSpMkLst>
        </pc:cxnChg>
        <pc:cxnChg chg="mod">
          <ac:chgData name="Martin Geiger (Psychology)" userId="8f06b308-1267-4aba-9ebb-7f4bffdc13c4" providerId="ADAL" clId="{80A3F37D-D5E7-4096-9BEE-3D088D773B08}" dt="2024-05-15T15:04:27.121" v="4215" actId="1582"/>
          <ac:cxnSpMkLst>
            <pc:docMk/>
            <pc:sldMk cId="679792637" sldId="440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4:27.121" v="4215" actId="1582"/>
          <ac:cxnSpMkLst>
            <pc:docMk/>
            <pc:sldMk cId="679792637" sldId="440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4:27.121" v="4215" actId="1582"/>
          <ac:cxnSpMkLst>
            <pc:docMk/>
            <pc:sldMk cId="679792637" sldId="440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4:27.121" v="4215" actId="1582"/>
          <ac:cxnSpMkLst>
            <pc:docMk/>
            <pc:sldMk cId="679792637" sldId="440"/>
            <ac:cxnSpMk id="148" creationId="{8315726F-2F80-72C9-DE23-F7EB8CDC7E25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1:58:48.259" v="5102"/>
        <pc:sldMkLst>
          <pc:docMk/>
          <pc:sldMk cId="1636667716" sldId="441"/>
        </pc:sldMkLst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3" creationId="{7016F576-CD72-1A84-809C-FBB9CDF4911F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5" creationId="{768A9AA2-FBFC-5767-CF57-3DA6829E02AE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7" creationId="{D517F5F9-0972-1F49-EFAC-D70AC95AA76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8" creationId="{4CD0C04F-1334-49C8-6F65-56E6754B8295}"/>
          </ac:spMkLst>
        </pc:spChg>
        <pc:spChg chg="del mod">
          <ac:chgData name="Martin Geiger (Psychology)" userId="8f06b308-1267-4aba-9ebb-7f4bffdc13c4" providerId="ADAL" clId="{80A3F37D-D5E7-4096-9BEE-3D088D773B08}" dt="2024-05-22T11:52:56.494" v="5077" actId="478"/>
          <ac:spMkLst>
            <pc:docMk/>
            <pc:sldMk cId="1636667716" sldId="441"/>
            <ac:spMk id="9" creationId="{99D71E9D-4E84-3E88-21F0-95BF5B713A82}"/>
          </ac:spMkLst>
        </pc:spChg>
        <pc:spChg chg="add 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0" creationId="{DA8499CB-3A75-ADBA-539F-7ECA03D21F7A}"/>
          </ac:spMkLst>
        </pc:spChg>
        <pc:spChg chg="add 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1" creationId="{5CD5A68B-B5C7-3ADA-8A2D-A8B9316D6390}"/>
          </ac:spMkLst>
        </pc:spChg>
        <pc:spChg chg="add mod">
          <ac:chgData name="Martin Geiger (Psychology)" userId="8f06b308-1267-4aba-9ebb-7f4bffdc13c4" providerId="ADAL" clId="{80A3F37D-D5E7-4096-9BEE-3D088D773B08}" dt="2024-05-22T11:52:57.566" v="5078"/>
          <ac:spMkLst>
            <pc:docMk/>
            <pc:sldMk cId="1636667716" sldId="441"/>
            <ac:spMk id="12" creationId="{0762CFC9-38D4-C077-5080-90D10496DC69}"/>
          </ac:spMkLst>
        </pc:spChg>
        <pc:spChg chg="mod">
          <ac:chgData name="Martin Geiger (Psychology)" userId="8f06b308-1267-4aba-9ebb-7f4bffdc13c4" providerId="ADAL" clId="{80A3F37D-D5E7-4096-9BEE-3D088D773B08}" dt="2024-05-22T11:58:48.259" v="5102"/>
          <ac:spMkLst>
            <pc:docMk/>
            <pc:sldMk cId="1636667716" sldId="441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58:33.478" v="4180" actId="478"/>
          <ac:spMkLst>
            <pc:docMk/>
            <pc:sldMk cId="1636667716" sldId="441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58:33.478" v="4180" actId="478"/>
          <ac:spMkLst>
            <pc:docMk/>
            <pc:sldMk cId="1636667716" sldId="441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10" creationId="{C9F656CC-1501-4777-4C45-E12DAE02BC14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36" creationId="{004CD101-4764-BEB1-7815-7971661D86EE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1" creationId="{9760C715-D8E9-737B-D392-237E1E391965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2" creationId="{3F87E410-7307-2EE9-6C04-897A57D360A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3" creationId="{A7C2489A-EB6E-B37E-0598-15E12DDC19DC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4" creationId="{12C52B24-E7EB-EB1B-F408-9EB6DCA0E593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5" creationId="{FD9118C4-CBEA-6702-5FB4-DE97B3E707C4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6" creationId="{3B703057-B23D-AB26-278D-1604466A56A9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78" creationId="{4EE721AA-3066-6149-25E9-38F3CD8A34AF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79" creationId="{129B0037-83BB-4F83-5A03-C25B9F946C1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0" creationId="{977B31C4-0B84-851D-8637-B863C0EC7215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1" creationId="{04E49959-38E1-2A80-BE27-7D65911B5537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2" creationId="{9DB28824-FB85-14B3-F347-3CBDCDB6A2D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3" creationId="{B6D343DA-8FD8-CE0A-84FB-9C6B52C479E2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4" creationId="{951B2B89-ACF1-B2E1-3572-5AA05C2928A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5" creationId="{D0C99427-49AD-406C-FB1B-17065F27F362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189" creationId="{93C0598B-C84A-723B-3AD0-8F376A341099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201" creationId="{2442E787-51FF-994E-1C45-23A33BCDC6DC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258" creationId="{A8B0D7BB-3A98-2D9A-80F3-1ED09DEE31E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259" creationId="{EF7F2442-2F64-815F-E068-3C48C1B9742C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260" creationId="{6E8CD7BD-7722-C2C9-46EA-29BC6BE36A6A}"/>
          </ac:spMkLst>
        </pc:spChg>
        <pc:cxnChg chg="del mod">
          <ac:chgData name="Martin Geiger (Psychology)" userId="8f06b308-1267-4aba-9ebb-7f4bffdc13c4" providerId="ADAL" clId="{80A3F37D-D5E7-4096-9BEE-3D088D773B08}" dt="2024-05-22T11:52:55.374" v="5076" actId="478"/>
          <ac:cxnSpMkLst>
            <pc:docMk/>
            <pc:sldMk cId="1636667716" sldId="441"/>
            <ac:cxnSpMk id="4" creationId="{173E3A08-0931-B86E-1BD9-C467619553B1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6" creationId="{989D707D-631A-95D1-667D-C2328B600D7E}"/>
          </ac:cxnSpMkLst>
        </pc:cxnChg>
        <pc:cxnChg chg="add mod">
          <ac:chgData name="Martin Geiger (Psychology)" userId="8f06b308-1267-4aba-9ebb-7f4bffdc13c4" providerId="ADAL" clId="{80A3F37D-D5E7-4096-9BEE-3D088D773B08}" dt="2024-05-22T11:52:57.566" v="5078"/>
          <ac:cxnSpMkLst>
            <pc:docMk/>
            <pc:sldMk cId="1636667716" sldId="441"/>
            <ac:cxnSpMk id="13" creationId="{FBBFDAB8-B2DD-CB72-69E7-55DBE67EDBC9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25" creationId="{9B86E335-A143-3A48-8933-E61A0E519E8E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58:34.148" v="4181" actId="478"/>
          <ac:cxnSpMkLst>
            <pc:docMk/>
            <pc:sldMk cId="1636667716" sldId="441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58:33.478" v="4180" actId="478"/>
          <ac:cxnSpMkLst>
            <pc:docMk/>
            <pc:sldMk cId="1636667716" sldId="441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58:34.903" v="4182" actId="478"/>
          <ac:cxnSpMkLst>
            <pc:docMk/>
            <pc:sldMk cId="1636667716" sldId="441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39" creationId="{83557549-56A2-AC4B-228D-96F61976D64D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50" creationId="{A49E229C-716A-91B0-787E-C66BF3AF38E7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68" creationId="{190D703C-8EFF-0308-CB7F-C2BF21160F7B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70" creationId="{EB16BA21-70E7-CF52-339F-A01E9CD75378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58:27.582" v="4178" actId="478"/>
          <ac:cxnSpMkLst>
            <pc:docMk/>
            <pc:sldMk cId="1636667716" sldId="441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58:26.848" v="4177" actId="478"/>
          <ac:cxnSpMkLst>
            <pc:docMk/>
            <pc:sldMk cId="1636667716" sldId="441"/>
            <ac:cxnSpMk id="192" creationId="{0D1B36BE-3A6C-3A70-797D-23763C3803F1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15T14:50:26.766" v="4075" actId="47"/>
        <pc:sldMkLst>
          <pc:docMk/>
          <pc:sldMk cId="3641955367" sldId="441"/>
        </pc:sldMkLst>
      </pc:sldChg>
      <pc:sldChg chg="addSp delSp modSp add mod modTransition">
        <pc:chgData name="Martin Geiger (Psychology)" userId="8f06b308-1267-4aba-9ebb-7f4bffdc13c4" providerId="ADAL" clId="{80A3F37D-D5E7-4096-9BEE-3D088D773B08}" dt="2024-05-22T11:58:51.445" v="5103"/>
        <pc:sldMkLst>
          <pc:docMk/>
          <pc:sldMk cId="2558093786" sldId="442"/>
        </pc:sldMkLst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3" creationId="{7016F576-CD72-1A84-809C-FBB9CDF4911F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5" creationId="{768A9AA2-FBFC-5767-CF57-3DA6829E02AE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7" creationId="{D517F5F9-0972-1F49-EFAC-D70AC95AA76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8" creationId="{4CD0C04F-1334-49C8-6F65-56E6754B8295}"/>
          </ac:spMkLst>
        </pc:spChg>
        <pc:spChg chg="del mod">
          <ac:chgData name="Martin Geiger (Psychology)" userId="8f06b308-1267-4aba-9ebb-7f4bffdc13c4" providerId="ADAL" clId="{80A3F37D-D5E7-4096-9BEE-3D088D773B08}" dt="2024-05-22T11:53:01.901" v="5080" actId="478"/>
          <ac:spMkLst>
            <pc:docMk/>
            <pc:sldMk cId="2558093786" sldId="442"/>
            <ac:spMk id="9" creationId="{99D71E9D-4E84-3E88-21F0-95BF5B713A82}"/>
          </ac:spMkLst>
        </pc:spChg>
        <pc:spChg chg="add 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0" creationId="{B2BFD5EC-E423-EA53-6AFC-D33B1452602B}"/>
          </ac:spMkLst>
        </pc:spChg>
        <pc:spChg chg="add 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1" creationId="{966E52DE-F4CC-77D9-3DED-179E4C0E8292}"/>
          </ac:spMkLst>
        </pc:spChg>
        <pc:spChg chg="add mod">
          <ac:chgData name="Martin Geiger (Psychology)" userId="8f06b308-1267-4aba-9ebb-7f4bffdc13c4" providerId="ADAL" clId="{80A3F37D-D5E7-4096-9BEE-3D088D773B08}" dt="2024-05-22T11:53:02.810" v="5081"/>
          <ac:spMkLst>
            <pc:docMk/>
            <pc:sldMk cId="2558093786" sldId="442"/>
            <ac:spMk id="12" creationId="{065FD90B-1C61-55BF-DEE7-48EE71D8CEB4}"/>
          </ac:spMkLst>
        </pc:spChg>
        <pc:spChg chg="mod">
          <ac:chgData name="Martin Geiger (Psychology)" userId="8f06b308-1267-4aba-9ebb-7f4bffdc13c4" providerId="ADAL" clId="{80A3F37D-D5E7-4096-9BEE-3D088D773B08}" dt="2024-05-22T11:58:51.445" v="5103"/>
          <ac:spMkLst>
            <pc:docMk/>
            <pc:sldMk cId="2558093786" sldId="442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9" creationId="{9ACBAA08-6121-814A-50AD-C0120AC5447F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58:59.757" v="4184" actId="478"/>
          <ac:spMkLst>
            <pc:docMk/>
            <pc:sldMk cId="2558093786" sldId="442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10" creationId="{C9F656CC-1501-4777-4C45-E12DAE02BC14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36" creationId="{004CD101-4764-BEB1-7815-7971661D86EE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1" creationId="{9760C715-D8E9-737B-D392-237E1E391965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2" creationId="{3F87E410-7307-2EE9-6C04-897A57D360A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3" creationId="{A7C2489A-EB6E-B37E-0598-15E12DDC19DC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4" creationId="{12C52B24-E7EB-EB1B-F408-9EB6DCA0E593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5" creationId="{FD9118C4-CBEA-6702-5FB4-DE97B3E707C4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6" creationId="{3B703057-B23D-AB26-278D-1604466A56A9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78" creationId="{4EE721AA-3066-6149-25E9-38F3CD8A34AF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79" creationId="{129B0037-83BB-4F83-5A03-C25B9F946C1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0" creationId="{977B31C4-0B84-851D-8637-B863C0EC7215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1" creationId="{04E49959-38E1-2A80-BE27-7D65911B5537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2" creationId="{9DB28824-FB85-14B3-F347-3CBDCDB6A2D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3" creationId="{B6D343DA-8FD8-CE0A-84FB-9C6B52C479E2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4" creationId="{951B2B89-ACF1-B2E1-3572-5AA05C2928A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5" creationId="{D0C99427-49AD-406C-FB1B-17065F27F362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6" creationId="{BC94564F-FB43-5767-8658-63EB092129E6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7" creationId="{027CE4A0-F24D-489D-1294-CBFDBE173A28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8" creationId="{D9328F38-EBBA-88F7-9AB5-20ADB2485C81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9" creationId="{93C0598B-C84A-723B-3AD0-8F376A341099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59:02.814" v="4187" actId="478"/>
          <ac:spMkLst>
            <pc:docMk/>
            <pc:sldMk cId="2558093786" sldId="442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59:02.814" v="4187" actId="478"/>
          <ac:spMkLst>
            <pc:docMk/>
            <pc:sldMk cId="2558093786" sldId="442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59:02.814" v="4187" actId="478"/>
          <ac:spMkLst>
            <pc:docMk/>
            <pc:sldMk cId="2558093786" sldId="442"/>
            <ac:spMk id="201" creationId="{2442E787-51FF-994E-1C45-23A33BCDC6DC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258" creationId="{A8B0D7BB-3A98-2D9A-80F3-1ED09DEE31E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259" creationId="{EF7F2442-2F64-815F-E068-3C48C1B9742C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260" creationId="{6E8CD7BD-7722-C2C9-46EA-29BC6BE36A6A}"/>
          </ac:spMkLst>
        </pc:spChg>
        <pc:cxnChg chg="del mod">
          <ac:chgData name="Martin Geiger (Psychology)" userId="8f06b308-1267-4aba-9ebb-7f4bffdc13c4" providerId="ADAL" clId="{80A3F37D-D5E7-4096-9BEE-3D088D773B08}" dt="2024-05-22T11:53:01.407" v="5079" actId="478"/>
          <ac:cxnSpMkLst>
            <pc:docMk/>
            <pc:sldMk cId="2558093786" sldId="442"/>
            <ac:cxnSpMk id="4" creationId="{173E3A08-0931-B86E-1BD9-C467619553B1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6" creationId="{989D707D-631A-95D1-667D-C2328B600D7E}"/>
          </ac:cxnSpMkLst>
        </pc:cxnChg>
        <pc:cxnChg chg="add mod">
          <ac:chgData name="Martin Geiger (Psychology)" userId="8f06b308-1267-4aba-9ebb-7f4bffdc13c4" providerId="ADAL" clId="{80A3F37D-D5E7-4096-9BEE-3D088D773B08}" dt="2024-05-22T11:53:02.810" v="5081"/>
          <ac:cxnSpMkLst>
            <pc:docMk/>
            <pc:sldMk cId="2558093786" sldId="442"/>
            <ac:cxnSpMk id="13" creationId="{71BFDA4A-9CFF-C3B8-C987-C7C71644D2E8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25" creationId="{9B86E335-A143-3A48-8933-E61A0E519E8E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27" creationId="{CB78C207-E238-2635-0DC2-1890539731E4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59:00.437" v="4185" actId="478"/>
          <ac:cxnSpMkLst>
            <pc:docMk/>
            <pc:sldMk cId="2558093786" sldId="442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59:00.892" v="4186" actId="478"/>
          <ac:cxnSpMkLst>
            <pc:docMk/>
            <pc:sldMk cId="2558093786" sldId="442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39" creationId="{83557549-56A2-AC4B-228D-96F61976D64D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50" creationId="{A49E229C-716A-91B0-787E-C66BF3AF38E7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68" creationId="{190D703C-8EFF-0308-CB7F-C2BF21160F7B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70" creationId="{EB16BA21-70E7-CF52-339F-A01E9CD75378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71" creationId="{8E47614B-ED05-AB33-074D-D0DBCF32CCB7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91" creationId="{4AA2B732-B114-5F18-2137-AF6CCC404C8F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4:32:53.798" v="6557" actId="478"/>
        <pc:sldMkLst>
          <pc:docMk/>
          <pc:sldMk cId="1552116638" sldId="443"/>
        </pc:sldMkLst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3" creationId="{7016F576-CD72-1A84-809C-FBB9CDF4911F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5" creationId="{768A9AA2-FBFC-5767-CF57-3DA6829E02AE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7" creationId="{D517F5F9-0972-1F49-EFAC-D70AC95AA76A}"/>
          </ac:spMkLst>
        </pc:spChg>
        <pc:spChg chg="add del mod">
          <ac:chgData name="Martin Geiger (Psychology)" userId="8f06b308-1267-4aba-9ebb-7f4bffdc13c4" providerId="ADAL" clId="{80A3F37D-D5E7-4096-9BEE-3D088D773B08}" dt="2024-05-22T11:53:08.499" v="5083" actId="478"/>
          <ac:spMkLst>
            <pc:docMk/>
            <pc:sldMk cId="1552116638" sldId="443"/>
            <ac:spMk id="8" creationId="{4CD0C04F-1334-49C8-6F65-56E6754B8295}"/>
          </ac:spMkLst>
        </pc:spChg>
        <pc:spChg chg="del mod">
          <ac:chgData name="Martin Geiger (Psychology)" userId="8f06b308-1267-4aba-9ebb-7f4bffdc13c4" providerId="ADAL" clId="{80A3F37D-D5E7-4096-9BEE-3D088D773B08}" dt="2024-05-22T11:53:10.185" v="5084" actId="478"/>
          <ac:spMkLst>
            <pc:docMk/>
            <pc:sldMk cId="1552116638" sldId="443"/>
            <ac:spMk id="9" creationId="{99D71E9D-4E84-3E88-21F0-95BF5B713A82}"/>
          </ac:spMkLst>
        </pc:spChg>
        <pc:spChg chg="add 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0" creationId="{1C0B447D-09BE-3BD3-3734-5B0DF69B581B}"/>
          </ac:spMkLst>
        </pc:spChg>
        <pc:spChg chg="add 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1" creationId="{FF5D5D8B-0001-CA81-D4C6-9146E014BEEB}"/>
          </ac:spMkLst>
        </pc:spChg>
        <pc:spChg chg="add mod">
          <ac:chgData name="Martin Geiger (Psychology)" userId="8f06b308-1267-4aba-9ebb-7f4bffdc13c4" providerId="ADAL" clId="{80A3F37D-D5E7-4096-9BEE-3D088D773B08}" dt="2024-05-22T11:53:11.703" v="5086"/>
          <ac:spMkLst>
            <pc:docMk/>
            <pc:sldMk cId="1552116638" sldId="443"/>
            <ac:spMk id="12" creationId="{393EC283-8EC4-2961-28F0-47D9676D7CE3}"/>
          </ac:spMkLst>
        </pc:spChg>
        <pc:spChg chg="mod">
          <ac:chgData name="Martin Geiger (Psychology)" userId="8f06b308-1267-4aba-9ebb-7f4bffdc13c4" providerId="ADAL" clId="{80A3F37D-D5E7-4096-9BEE-3D088D773B08}" dt="2024-05-22T11:57:58.210" v="5087" actId="20577"/>
          <ac:spMkLst>
            <pc:docMk/>
            <pc:sldMk cId="1552116638" sldId="443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" creationId="{EA9A8AD3-982E-97F5-FC01-9900CC12FBF2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17" creationId="{E3A2958D-96BF-5275-770B-26271FF3E861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9" creationId="{9ACBAA08-6121-814A-50AD-C0120AC5447F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0" creationId="{43C88E94-0860-3487-B5C0-552AC6499B35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1" creationId="{F4923499-4183-1F6E-C53A-F9517EF7C3A3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22" creationId="{C35FCDDE-589D-3E3E-4AA3-70E4D53FA8F2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24" creationId="{8CED5D70-EDC3-BE6C-E173-BB28AB1F5CE3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26" creationId="{D691BCF6-3533-D0F7-7392-1537007D155F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28" creationId="{BC4D4A66-9826-4520-D915-B28DF2ACA448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0" creationId="{4F578761-7ED0-3976-201C-CE7C3CD46F36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2" creationId="{5D6BFDAE-B0A1-F692-F363-66BD33EEA52C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3" creationId="{40C3D845-BCA9-B1C4-4B75-F4B280C33238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4" creationId="{2C0EF076-8318-2723-FA1C-19E72C2DAB83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6" creationId="{BEA00D63-5F2E-AE57-5EC8-8DB518E0A66B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7" creationId="{4CA3C00B-252F-7FB5-6B4B-50D097B30D96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38" creationId="{11948475-E792-B76D-4E53-E8EEE3E93982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0" creationId="{7DCAD230-8A50-37D0-4544-29BE8B358BAA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1" creationId="{59FD8492-C67C-75DD-65F9-290F64FC7233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2" creationId="{BF48E2F7-F065-DD9E-C60F-F88687185BDC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3" creationId="{902D97AF-F61B-8807-BBDF-7A368B06E63F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4" creationId="{CE106424-7E0F-2083-B5D6-00090ADFBB8C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5" creationId="{884B1D9D-7611-F2DF-B61F-2213DDDF803C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6" creationId="{CA0B9DA5-1D8C-3634-A731-663BDA4B63EB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7" creationId="{6FB84CA8-89A4-3876-A9FC-EE5F262AD332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8" creationId="{16DCC1DF-5157-0CC3-EEB2-D2D59EFA2639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9" creationId="{84072284-865D-0CE4-0284-98025A855AEC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50" creationId="{FC016A18-B237-FB2B-374C-B85FAAF4B983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51" creationId="{0E411B23-73E6-959D-51BE-323C876E997B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52" creationId="{A6C2FC24-BBA5-2D13-1FCA-32D91797A56A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53" creationId="{E089BB50-56B0-97D7-D1BE-7047E5F7A385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54" creationId="{2D97ED25-E550-BA59-AA9D-6068FFCAE6E9}"/>
          </ac:spMkLst>
        </pc:spChg>
        <pc:spChg chg="add del mod">
          <ac:chgData name="Martin Geiger (Psychology)" userId="8f06b308-1267-4aba-9ebb-7f4bffdc13c4" providerId="ADAL" clId="{80A3F37D-D5E7-4096-9BEE-3D088D773B08}" dt="2024-05-22T14:32:53.798" v="6557" actId="478"/>
          <ac:spMkLst>
            <pc:docMk/>
            <pc:sldMk cId="1552116638" sldId="443"/>
            <ac:spMk id="55" creationId="{AC28F32D-C81B-5CEA-7D91-07B76EA45E4B}"/>
          </ac:spMkLst>
        </pc:spChg>
        <pc:spChg chg="add del mod">
          <ac:chgData name="Martin Geiger (Psychology)" userId="8f06b308-1267-4aba-9ebb-7f4bffdc13c4" providerId="ADAL" clId="{80A3F37D-D5E7-4096-9BEE-3D088D773B08}" dt="2024-05-22T14:32:53.798" v="6557" actId="478"/>
          <ac:spMkLst>
            <pc:docMk/>
            <pc:sldMk cId="1552116638" sldId="443"/>
            <ac:spMk id="57" creationId="{6CB64968-4FD1-0B2C-06B0-E307C07A8A9F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10" creationId="{C9F656CC-1501-4777-4C45-E12DAE02BC14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36" creationId="{004CD101-4764-BEB1-7815-7971661D86EE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1" creationId="{9760C715-D8E9-737B-D392-237E1E391965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2" creationId="{3F87E410-7307-2EE9-6C04-897A57D360A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3" creationId="{A7C2489A-EB6E-B37E-0598-15E12DDC19DC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4" creationId="{12C52B24-E7EB-EB1B-F408-9EB6DCA0E593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5" creationId="{FD9118C4-CBEA-6702-5FB4-DE97B3E707C4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6" creationId="{3B703057-B23D-AB26-278D-1604466A56A9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78" creationId="{4EE721AA-3066-6149-25E9-38F3CD8A34AF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79" creationId="{129B0037-83BB-4F83-5A03-C25B9F946C1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0" creationId="{977B31C4-0B84-851D-8637-B863C0EC7215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1" creationId="{04E49959-38E1-2A80-BE27-7D65911B5537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2" creationId="{9DB28824-FB85-14B3-F347-3CBDCDB6A2D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3" creationId="{B6D343DA-8FD8-CE0A-84FB-9C6B52C479E2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4" creationId="{951B2B89-ACF1-B2E1-3572-5AA05C2928A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5" creationId="{D0C99427-49AD-406C-FB1B-17065F27F362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6" creationId="{BC94564F-FB43-5767-8658-63EB092129E6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7" creationId="{027CE4A0-F24D-489D-1294-CBFDBE173A28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8" creationId="{D9328F38-EBBA-88F7-9AB5-20ADB2485C81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9" creationId="{93C0598B-C84A-723B-3AD0-8F376A341099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90" creationId="{787407F8-EDC5-2272-3A39-500B58FC3213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99" creationId="{391DE251-A39D-90F7-B674-AC408F084FE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00" creationId="{9C0453A2-2601-12A4-75F0-ECC9AB2A0F62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01" creationId="{2442E787-51FF-994E-1C45-23A33BCDC6DC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58" creationId="{A8B0D7BB-3A98-2D9A-80F3-1ED09DEE31E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59" creationId="{EF7F2442-2F64-815F-E068-3C48C1B9742C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60" creationId="{6E8CD7BD-7722-C2C9-46EA-29BC6BE36A6A}"/>
          </ac:spMkLst>
        </pc:spChg>
        <pc:cxnChg chg="del mod">
          <ac:chgData name="Martin Geiger (Psychology)" userId="8f06b308-1267-4aba-9ebb-7f4bffdc13c4" providerId="ADAL" clId="{80A3F37D-D5E7-4096-9BEE-3D088D773B08}" dt="2024-05-22T11:53:10.700" v="5085" actId="478"/>
          <ac:cxnSpMkLst>
            <pc:docMk/>
            <pc:sldMk cId="1552116638" sldId="443"/>
            <ac:cxnSpMk id="4" creationId="{173E3A08-0931-B86E-1BD9-C467619553B1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6" creationId="{989D707D-631A-95D1-667D-C2328B600D7E}"/>
          </ac:cxnSpMkLst>
        </pc:cxnChg>
        <pc:cxnChg chg="add mod">
          <ac:chgData name="Martin Geiger (Psychology)" userId="8f06b308-1267-4aba-9ebb-7f4bffdc13c4" providerId="ADAL" clId="{80A3F37D-D5E7-4096-9BEE-3D088D773B08}" dt="2024-05-22T11:53:11.703" v="5086"/>
          <ac:cxnSpMkLst>
            <pc:docMk/>
            <pc:sldMk cId="1552116638" sldId="443"/>
            <ac:cxnSpMk id="13" creationId="{B6836AF5-7162-DFCF-717C-BC10906BE0DC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22T11:57:58.210" v="5087" actId="20577"/>
          <ac:cxnSpMkLst>
            <pc:docMk/>
            <pc:sldMk cId="1552116638" sldId="443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22T11:57:58.210" v="5087" actId="20577"/>
          <ac:cxnSpMkLst>
            <pc:docMk/>
            <pc:sldMk cId="1552116638" sldId="443"/>
            <ac:cxnSpMk id="25" creationId="{9B86E335-A143-3A48-8933-E61A0E519E8E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27" creationId="{CB78C207-E238-2635-0DC2-1890539731E4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29" creationId="{E1F1C75D-1720-5108-A4D7-FDB845730DFC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59:48.032" v="4200" actId="478"/>
          <ac:cxnSpMkLst>
            <pc:docMk/>
            <pc:sldMk cId="1552116638" sldId="443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22T11:57:58.210" v="5087" actId="20577"/>
          <ac:cxnSpMkLst>
            <pc:docMk/>
            <pc:sldMk cId="1552116638" sldId="443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4:32:53.798" v="6557" actId="478"/>
          <ac:cxnSpMkLst>
            <pc:docMk/>
            <pc:sldMk cId="1552116638" sldId="443"/>
            <ac:cxnSpMk id="56" creationId="{99C555F7-5BC1-0E9D-5042-D7A659BF9D1C}"/>
          </ac:cxnSpMkLst>
        </pc:cxnChg>
        <pc:cxnChg chg="add del mod">
          <ac:chgData name="Martin Geiger (Psychology)" userId="8f06b308-1267-4aba-9ebb-7f4bffdc13c4" providerId="ADAL" clId="{80A3F37D-D5E7-4096-9BEE-3D088D773B08}" dt="2024-05-22T14:32:53.798" v="6557" actId="478"/>
          <ac:cxnSpMkLst>
            <pc:docMk/>
            <pc:sldMk cId="1552116638" sldId="443"/>
            <ac:cxnSpMk id="58" creationId="{96ED928D-E524-BCB6-1F09-153083DB01C6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50" creationId="{A49E229C-716A-91B0-787E-C66BF3AF38E7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68" creationId="{190D703C-8EFF-0308-CB7F-C2BF21160F7B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70" creationId="{EB16BA21-70E7-CF52-339F-A01E9CD75378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71" creationId="{8E47614B-ED05-AB33-074D-D0DBCF32CCB7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91" creationId="{4AA2B732-B114-5F18-2137-AF6CCC404C8F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92" creationId="{0D1B36BE-3A6C-3A70-797D-23763C3803F1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15T14:59:15.717" v="4189" actId="47"/>
        <pc:sldMkLst>
          <pc:docMk/>
          <pc:sldMk cId="1370276739" sldId="444"/>
        </pc:sldMkLst>
      </pc:sldChg>
      <pc:sldChg chg="addSp delSp modSp add del mod ord modTransition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2913105794" sldId="444"/>
        </pc:sldMkLst>
        <pc:spChg chg="mod">
          <ac:chgData name="Martin Geiger (Psychology)" userId="8f06b308-1267-4aba-9ebb-7f4bffdc13c4" providerId="ADAL" clId="{80A3F37D-D5E7-4096-9BEE-3D088D773B08}" dt="2024-05-15T15:09:39.803" v="4256" actId="207"/>
          <ac:spMkLst>
            <pc:docMk/>
            <pc:sldMk cId="2913105794" sldId="444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2:55.983" v="4205" actId="1582"/>
          <ac:spMkLst>
            <pc:docMk/>
            <pc:sldMk cId="2913105794" sldId="444"/>
            <ac:spMk id="3" creationId="{7016F576-CD72-1A84-809C-FBB9CDF4911F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5" creationId="{768A9AA2-FBFC-5767-CF57-3DA6829E02AE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7" creationId="{D517F5F9-0972-1F49-EFAC-D70AC95AA76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8" creationId="{4CD0C04F-1334-49C8-6F65-56E6754B8295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9" creationId="{99D71E9D-4E84-3E88-21F0-95BF5B713A82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10" creationId="{1C0B447D-09BE-3BD3-3734-5B0DF69B581B}"/>
          </ac:spMkLst>
        </pc:spChg>
        <pc:spChg chg="del mod">
          <ac:chgData name="Martin Geiger (Psychology)" userId="8f06b308-1267-4aba-9ebb-7f4bffdc13c4" providerId="ADAL" clId="{80A3F37D-D5E7-4096-9BEE-3D088D773B08}" dt="2024-05-15T15:08:10.379" v="4242" actId="478"/>
          <ac:spMkLst>
            <pc:docMk/>
            <pc:sldMk cId="2913105794" sldId="444"/>
            <ac:spMk id="11" creationId="{FF5D5D8B-0001-CA81-D4C6-9146E014BEEB}"/>
          </ac:spMkLst>
        </pc:spChg>
        <pc:spChg chg="mod">
          <ac:chgData name="Martin Geiger (Psychology)" userId="8f06b308-1267-4aba-9ebb-7f4bffdc13c4" providerId="ADAL" clId="{80A3F37D-D5E7-4096-9BEE-3D088D773B08}" dt="2024-05-22T11:58:55.258" v="5104"/>
          <ac:spMkLst>
            <pc:docMk/>
            <pc:sldMk cId="2913105794" sldId="444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2:55.983" v="4205" actId="1582"/>
          <ac:spMkLst>
            <pc:docMk/>
            <pc:sldMk cId="2913105794" sldId="444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15T15:02:55.983" v="4205" actId="1582"/>
          <ac:spMkLst>
            <pc:docMk/>
            <pc:sldMk cId="2913105794" sldId="444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02:55.983" v="4205" actId="1582"/>
          <ac:spMkLst>
            <pc:docMk/>
            <pc:sldMk cId="2913105794" sldId="444"/>
            <ac:spMk id="19" creationId="{9ACBAA08-6121-814A-50AD-C0120AC5447F}"/>
          </ac:spMkLst>
        </pc:spChg>
        <pc:spChg chg="mod">
          <ac:chgData name="Martin Geiger (Psychology)" userId="8f06b308-1267-4aba-9ebb-7f4bffdc13c4" providerId="ADAL" clId="{80A3F37D-D5E7-4096-9BEE-3D088D773B08}" dt="2024-05-15T15:02:55.983" v="4205" actId="1582"/>
          <ac:spMkLst>
            <pc:docMk/>
            <pc:sldMk cId="2913105794" sldId="444"/>
            <ac:spMk id="20" creationId="{43C88E94-0860-3487-B5C0-552AC6499B35}"/>
          </ac:spMkLst>
        </pc:spChg>
        <pc:spChg chg="mod">
          <ac:chgData name="Martin Geiger (Psychology)" userId="8f06b308-1267-4aba-9ebb-7f4bffdc13c4" providerId="ADAL" clId="{80A3F37D-D5E7-4096-9BEE-3D088D773B08}" dt="2024-05-15T15:12:26.680" v="4266" actId="207"/>
          <ac:spMkLst>
            <pc:docMk/>
            <pc:sldMk cId="2913105794" sldId="444"/>
            <ac:spMk id="21" creationId="{F4923499-4183-1F6E-C53A-F9517EF7C3A3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2" creationId="{3B56842F-9CA0-8717-D09B-8029ED96085F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4" creationId="{AFC6AF22-45E7-0AA4-7744-7383F685349A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6" creationId="{0DDE3A25-ACA4-3955-5F37-E2DB0BA6F2FF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8" creationId="{B35BF8AA-206D-F30B-A162-E5CD05EA5650}"/>
          </ac:spMkLst>
        </pc:spChg>
        <pc:spChg chg="add mod">
          <ac:chgData name="Martin Geiger (Psychology)" userId="8f06b308-1267-4aba-9ebb-7f4bffdc13c4" providerId="ADAL" clId="{80A3F37D-D5E7-4096-9BEE-3D088D773B08}" dt="2024-05-15T15:12:26.172" v="4265" actId="1076"/>
          <ac:spMkLst>
            <pc:docMk/>
            <pc:sldMk cId="2913105794" sldId="444"/>
            <ac:spMk id="37" creationId="{32BD7D43-1BF9-124D-B135-620CD414BC7D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93" creationId="{306589B6-3C24-A32B-C1E1-A140F4E28FED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01" creationId="{C0F9D71E-EBF0-7E65-3F75-B0BF33E7C82E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02" creationId="{2FBCA9C6-1CB3-AD50-ADCB-F886D996BA2E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03" creationId="{6D70AF11-3EE1-F1CA-5634-FC2BAC5D4C7D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08" creationId="{CE43BAF4-A28F-51E0-D97F-9D5CB69D94ED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10" creationId="{C9F656CC-1501-4777-4C45-E12DAE02BC14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31" creationId="{3C154075-4D56-0EC0-97F3-A1F84A2C1FC3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36" creationId="{004CD101-4764-BEB1-7815-7971661D86EE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1" creationId="{9760C715-D8E9-737B-D392-237E1E391965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2" creationId="{3F87E410-7307-2EE9-6C04-897A57D360A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3" creationId="{A7C2489A-EB6E-B37E-0598-15E12DDC19DC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4" creationId="{12C52B24-E7EB-EB1B-F408-9EB6DCA0E593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5" creationId="{FD9118C4-CBEA-6702-5FB4-DE97B3E707C4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6" creationId="{3B703057-B23D-AB26-278D-1604466A56A9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78" creationId="{4EE721AA-3066-6149-25E9-38F3CD8A34AF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79" creationId="{129B0037-83BB-4F83-5A03-C25B9F946C1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0" creationId="{977B31C4-0B84-851D-8637-B863C0EC7215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1" creationId="{04E49959-38E1-2A80-BE27-7D65911B5537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2" creationId="{9DB28824-FB85-14B3-F347-3CBDCDB6A2D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3" creationId="{B6D343DA-8FD8-CE0A-84FB-9C6B52C479E2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4" creationId="{951B2B89-ACF1-B2E1-3572-5AA05C2928A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5" creationId="{D0C99427-49AD-406C-FB1B-17065F27F362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6" creationId="{BC94564F-FB43-5767-8658-63EB092129E6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7" creationId="{027CE4A0-F24D-489D-1294-CBFDBE173A28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8" creationId="{D9328F38-EBBA-88F7-9AB5-20ADB2485C81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9" creationId="{93C0598B-C84A-723B-3AD0-8F376A341099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90" creationId="{787407F8-EDC5-2272-3A39-500B58FC3213}"/>
          </ac:spMkLst>
        </pc:spChg>
        <pc:spChg chg="add del mod">
          <ac:chgData name="Martin Geiger (Psychology)" userId="8f06b308-1267-4aba-9ebb-7f4bffdc13c4" providerId="ADAL" clId="{80A3F37D-D5E7-4096-9BEE-3D088D773B08}" dt="2024-05-15T15:08:04.322" v="4240" actId="478"/>
          <ac:spMkLst>
            <pc:docMk/>
            <pc:sldMk cId="2913105794" sldId="444"/>
            <ac:spMk id="199" creationId="{391DE251-A39D-90F7-B674-AC408F084FEA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00" creationId="{9C0453A2-2601-12A4-75F0-ECC9AB2A0F62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01" creationId="{2442E787-51FF-994E-1C45-23A33BCDC6DC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258" creationId="{A8B0D7BB-3A98-2D9A-80F3-1ED09DEE31E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259" creationId="{EF7F2442-2F64-815F-E068-3C48C1B9742C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260" creationId="{6E8CD7BD-7722-C2C9-46EA-29BC6BE36A6A}"/>
          </ac:spMkLst>
        </pc:sp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4" creationId="{173E3A08-0931-B86E-1BD9-C467619553B1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6" creationId="{989D707D-631A-95D1-667D-C2328B600D7E}"/>
          </ac:cxnSpMkLst>
        </pc:cxnChg>
        <pc:cxnChg chg="add mod">
          <ac:chgData name="Martin Geiger (Psychology)" userId="8f06b308-1267-4aba-9ebb-7f4bffdc13c4" providerId="ADAL" clId="{80A3F37D-D5E7-4096-9BEE-3D088D773B08}" dt="2024-05-15T15:12:27.690" v="4269" actId="14100"/>
          <ac:cxnSpMkLst>
            <pc:docMk/>
            <pc:sldMk cId="2913105794" sldId="444"/>
            <ac:cxnSpMk id="13" creationId="{AFF0FD4E-DEA6-DA63-FF2F-E866CAB0662F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25" creationId="{9B86E335-A143-3A48-8933-E61A0E519E8E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27" creationId="{CB78C207-E238-2635-0DC2-1890539731E4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29" creationId="{E1F1C75D-1720-5108-A4D7-FDB845730DFC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31" creationId="{28EE004A-9C88-D08A-22B2-8038354FD075}"/>
          </ac:cxnSpMkLst>
        </pc:cxnChg>
        <pc:cxnChg chg="add del mod">
          <ac:chgData name="Martin Geiger (Psychology)" userId="8f06b308-1267-4aba-9ebb-7f4bffdc13c4" providerId="ADAL" clId="{80A3F37D-D5E7-4096-9BEE-3D088D773B08}" dt="2024-05-15T15:12:29.138" v="4271" actId="478"/>
          <ac:cxnSpMkLst>
            <pc:docMk/>
            <pc:sldMk cId="2913105794" sldId="444"/>
            <ac:cxnSpMk id="32" creationId="{DB3FA55B-BCFF-B622-27D5-C540A2E7EC00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46" creationId="{CD5F9862-0DC5-35EF-06F6-F3195BFAECAC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48" creationId="{8315726F-2F80-72C9-DE23-F7EB8CDC7E25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68" creationId="{190D703C-8EFF-0308-CB7F-C2BF21160F7B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70" creationId="{EB16BA21-70E7-CF52-339F-A01E9CD75378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71" creationId="{8E47614B-ED05-AB33-074D-D0DBCF32CCB7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91" creationId="{4AA2B732-B114-5F18-2137-AF6CCC404C8F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92" creationId="{0D1B36BE-3A6C-3A70-797D-23763C3803F1}"/>
          </ac:cxnSpMkLst>
        </pc:cxnChg>
      </pc:sldChg>
      <pc:sldChg chg="modSp add mod modTransition">
        <pc:chgData name="Martin Geiger (Psychology)" userId="8f06b308-1267-4aba-9ebb-7f4bffdc13c4" providerId="ADAL" clId="{80A3F37D-D5E7-4096-9BEE-3D088D773B08}" dt="2024-05-22T11:58:25.735" v="5094"/>
        <pc:sldMkLst>
          <pc:docMk/>
          <pc:sldMk cId="321101415" sldId="445"/>
        </pc:sldMkLst>
        <pc:spChg chg="mod">
          <ac:chgData name="Martin Geiger (Psychology)" userId="8f06b308-1267-4aba-9ebb-7f4bffdc13c4" providerId="ADAL" clId="{80A3F37D-D5E7-4096-9BEE-3D088D773B08}" dt="2024-05-22T11:58:25.735" v="5094"/>
          <ac:spMkLst>
            <pc:docMk/>
            <pc:sldMk cId="321101415" sldId="445"/>
            <ac:spMk id="15" creationId="{D659D377-350A-5DDF-7E62-623FB0554018}"/>
          </ac:spMkLst>
        </pc:spChg>
      </pc:sldChg>
      <pc:sldChg chg="addSp delSp modSp add mod modTransition">
        <pc:chgData name="Martin Geiger (Psychology)" userId="8f06b308-1267-4aba-9ebb-7f4bffdc13c4" providerId="ADAL" clId="{80A3F37D-D5E7-4096-9BEE-3D088D773B08}" dt="2024-05-22T14:58:13.113" v="6767" actId="1076"/>
        <pc:sldMkLst>
          <pc:docMk/>
          <pc:sldMk cId="3926125402" sldId="446"/>
        </pc:sldMkLst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2" creationId="{84D7498D-18BD-984F-7DFC-69A43367766A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4" creationId="{351FC947-E874-5193-D54B-15348FB1EC70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5" creationId="{4BFE44F0-D845-A70D-2249-E620D1898676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6" creationId="{571EB7E3-9AB2-3AEA-97F1-F9E841B79FAE}"/>
          </ac:spMkLst>
        </pc:spChg>
        <pc:spChg chg="add del mod">
          <ac:chgData name="Martin Geiger (Psychology)" userId="8f06b308-1267-4aba-9ebb-7f4bffdc13c4" providerId="ADAL" clId="{80A3F37D-D5E7-4096-9BEE-3D088D773B08}" dt="2024-05-15T15:13:22.935" v="4285" actId="478"/>
          <ac:spMkLst>
            <pc:docMk/>
            <pc:sldMk cId="3926125402" sldId="446"/>
            <ac:spMk id="7" creationId="{859582EA-46C4-0E9C-A8B2-35495CAAD9A2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7" creationId="{E6266110-BF0D-94BE-AFE6-C5C3FCBDF7BD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8" creationId="{7611B98C-90A6-8BB3-0518-6ACE37B5AA17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9" creationId="{609CD45B-A216-C69E-B30F-424F86A584D6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10" creationId="{1C0B447D-09BE-3BD3-3734-5B0DF69B581B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0" creationId="{DB1FBEC6-7443-FD67-5128-A09AC50DFF48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1" creationId="{60B2BFB5-7022-98EA-F6D4-4F72100265E6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2" creationId="{E4799190-C035-5C06-FDB5-8E1E53B6494C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3" creationId="{A6455B6C-8394-B199-6C02-B763ABBFF8A6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5" creationId="{D659D377-350A-5DDF-7E62-623FB0554018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6" creationId="{EA9A8AD3-982E-97F5-FC01-9900CC12FBF2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7" creationId="{4F4B74AE-BE6E-61A6-D6E4-59B7CC3AE20E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8" creationId="{380B4E13-2048-A1AF-0FCE-5B37441241EB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9" creationId="{9ACBAA08-6121-814A-50AD-C0120AC5447F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20" creationId="{43C88E94-0860-3487-B5C0-552AC6499B35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2" creationId="{3B56842F-9CA0-8717-D09B-8029ED96085F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22" creationId="{53786269-F68B-7681-E8EB-AF69D8DD4A40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4" creationId="{AFC6AF22-45E7-0AA4-7744-7383F685349A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24" creationId="{BCFF14D5-23F8-DBCF-63C5-83AA1E2CF7A7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6" creationId="{0DDE3A25-ACA4-3955-5F37-E2DB0BA6F2FF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26" creationId="{CF4C40B1-F76F-8048-2F8D-E1EAB4FADC6A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28" creationId="{0B599B5F-5641-3AC0-022F-6D7C114F25DC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8" creationId="{B35BF8AA-206D-F30B-A162-E5CD05EA5650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30" creationId="{007698A0-4885-837E-AB38-C75335ABC127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32" creationId="{7B97D1DB-81DA-70B5-6417-E21E59534A5E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33" creationId="{FE6B3207-EDD0-FC52-4E9C-BE693C56C34C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34" creationId="{C4FAEF0F-5FF7-695B-A599-D4E90087D87A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0" creationId="{C71D8A4E-236B-53CA-4DBB-821CD9FE278B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1" creationId="{958F3EDF-F2AA-F3C7-35E0-EC79897F4D8F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2" creationId="{26DED968-D14C-202E-98B7-9C88371956F6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3" creationId="{42D02456-BEBF-F492-B834-39B7BEB41152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4" creationId="{26315E5A-96CD-13E3-B5EA-B34799C66A72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5" creationId="{01A056DB-9240-E72B-229A-AED0F67D53C6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9" creationId="{3F3F681C-B05A-0A3D-2EFA-5209A4D9A391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0" creationId="{87383B89-0FEE-D66F-C6DE-EB13A2AF7AB5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1" creationId="{54098B99-8FAB-5165-FC16-AC58FE78AEEA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2" creationId="{EA26EAF0-4807-DADD-5966-03BE3358008F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3" creationId="{6F9D7462-2B40-3DB5-6C5E-CEF98081F63D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4" creationId="{AC5A1E0D-81C3-B4FA-DF81-02B9DF21D7DC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5" creationId="{1888BDB3-ECAA-0D64-FBDC-1EE1215017F5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6" creationId="{0CD91CE1-7F7F-AC79-7A84-D61055A775F2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7" creationId="{118ABF4D-D524-E3C7-E95C-DAA61769A1A9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8" creationId="{6F905D13-A584-F2D8-8392-4E5E0D7A22BC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9" creationId="{51576DCD-8C76-61A5-B1E3-C13B91492784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0" creationId="{963CB1CC-290D-CC1D-AD42-A5280C40598E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1" creationId="{D4B5FF0A-8D5F-622C-0812-B5CB24994D67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4" creationId="{88E92E4C-4003-1557-A16A-A0BEB48A32A1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5" creationId="{492D3793-CF9F-521D-295F-BC7155BB4B93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6" creationId="{4DD72AE4-00ED-47D3-7A0F-A4936E77C5F3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7" creationId="{557F9204-B63C-0C68-05DE-CA09F5E585CB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8" creationId="{3FAC9C2F-7114-59BC-2A3F-CC08E6103B25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9" creationId="{CBBE623C-9E3E-985D-41DF-328085A3E401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0" creationId="{18DB19B1-9EE1-1024-4A87-2D918BE239DE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2" creationId="{FB97CDE3-7214-CDF8-90DB-E156D375348C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3" creationId="{32EFEA69-C02A-3808-2EFF-07703AFA50AE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4" creationId="{20559730-4D49-5BE3-4E40-604D75D62070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5" creationId="{5D292B23-8C72-46CD-4FF6-242DACC7B1A2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6" creationId="{753682A3-45F3-4CE6-28C0-970606E54789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78" creationId="{EBF53809-84B1-0AB2-24A9-CD02D02FE75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79" creationId="{E0BA2D74-19BF-52E7-D1B1-97AE18C1F72C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0" creationId="{79AB46AA-BD3F-5B34-871E-6FACCF5621DB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1" creationId="{12A69E9B-1092-FA9A-1834-C6EA695C609B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2" creationId="{9592020C-8DD7-6909-0E17-D221FC9A08F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3" creationId="{0EDBC382-73B3-9089-84A6-F7AFE7193C68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4" creationId="{FBA2B610-790A-A665-23D2-880BDA2E1847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5" creationId="{78E9DAF3-0A83-F8D5-0612-4D8AE338ED2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9" creationId="{E3E0BCFA-90AE-7301-AD39-49D01790C1CE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0" creationId="{890EB5D3-B08A-EDD4-8E67-76BCD3E0E581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1" creationId="{065BB962-FBB6-11FA-3ACA-55278BE76E3F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2" creationId="{2667D2FA-3935-4348-F814-49B9D7C59B85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3" creationId="{6BC209DE-A87D-BECA-4F58-B4A0B31D168A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4" creationId="{4D1ADCCB-DAD8-D8FF-8BC5-F70BB2454805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8" creationId="{CEED66E4-3A00-C3D8-FFCE-07419C16B1FB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9" creationId="{618318C1-A2D4-65C5-FC4D-B65C127B8C46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0" creationId="{A6B19AF6-373D-C25C-4D33-1D2AB5438C2B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1" creationId="{579262BB-FAD7-CE61-40AB-A3F5EC84B1CE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2" creationId="{91323F8B-F9AB-9B11-5526-38EFA74A193A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3" creationId="{DDCBDE8D-D4D5-3E4C-F3A2-D636250A5FD6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4" creationId="{7520EF39-3462-FF31-468A-A000D451A340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5" creationId="{9EBF8B99-7CF4-B531-B3E8-682521F0AF6F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6" creationId="{6F1A5091-E304-C1BE-BBEE-2CFE35BA002F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7" creationId="{55A776DF-1B2D-E2F7-EC06-12AE55F3425A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8" creationId="{98FF4FCC-1CFF-BAD8-108F-EC6531D275F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9" creationId="{B004466F-89EA-3A6D-D6CC-A2E13776E7D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0" creationId="{C7FE7217-776D-FB4B-6719-FC80C18DEA77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3" creationId="{AFF498F8-B59B-6A28-5248-5D5F3D4E790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4" creationId="{B579733A-828D-19A7-A2EE-8DCACF8FAE84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5" creationId="{69555D73-5044-054B-BFC8-DFE85CD4C4E7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6" creationId="{A2572F05-C6AE-C788-EDC1-B5140538D670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7" creationId="{4691A003-1198-CC23-0DF7-BBCA39D52B53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8" creationId="{3C8F67D3-BB49-5059-81A4-4C7BF2B12314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9" creationId="{8F3D97F4-DF5E-E9CD-62AE-3586E11C9236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21" creationId="{E1EE7E20-D381-F02D-BE88-7AE499FF8604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22" creationId="{B41BB294-3B2B-1823-E81B-73576BE0B10D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23" creationId="{BBD24D3C-7649-6E8D-3B98-EF509A0846A3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24" creationId="{759DD636-AA57-DB15-8AEA-DF0A756DF82E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25" creationId="{AE48B62C-A9A0-5969-7D5A-0A3911B36566}"/>
          </ac:spMkLst>
        </pc:spChg>
        <pc:spChg chg="add del">
          <ac:chgData name="Martin Geiger (Psychology)" userId="8f06b308-1267-4aba-9ebb-7f4bffdc13c4" providerId="ADAL" clId="{80A3F37D-D5E7-4096-9BEE-3D088D773B08}" dt="2024-05-22T12:08:22.430" v="5132" actId="478"/>
          <ac:spMkLst>
            <pc:docMk/>
            <pc:sldMk cId="3926125402" sldId="446"/>
            <ac:spMk id="127" creationId="{2AC59571-76CA-CFFB-352F-85511D3D652E}"/>
          </ac:spMkLst>
        </pc:spChg>
        <pc:spChg chg="add del mod">
          <ac:chgData name="Martin Geiger (Psychology)" userId="8f06b308-1267-4aba-9ebb-7f4bffdc13c4" providerId="ADAL" clId="{80A3F37D-D5E7-4096-9BEE-3D088D773B08}" dt="2024-05-22T12:24:12.680" v="5261" actId="478"/>
          <ac:spMkLst>
            <pc:docMk/>
            <pc:sldMk cId="3926125402" sldId="446"/>
            <ac:spMk id="128" creationId="{E78EBC91-CCEA-18E3-F3FA-6FCB8F8A6A68}"/>
          </ac:spMkLst>
        </pc:spChg>
        <pc:spChg chg="add del mod">
          <ac:chgData name="Martin Geiger (Psychology)" userId="8f06b308-1267-4aba-9ebb-7f4bffdc13c4" providerId="ADAL" clId="{80A3F37D-D5E7-4096-9BEE-3D088D773B08}" dt="2024-05-22T12:24:07.410" v="5258" actId="478"/>
          <ac:spMkLst>
            <pc:docMk/>
            <pc:sldMk cId="3926125402" sldId="446"/>
            <ac:spMk id="129" creationId="{13A57B84-F2A5-1A60-39E1-BBE3C153A04A}"/>
          </ac:spMkLst>
        </pc:spChg>
        <pc:spChg chg="add del mod">
          <ac:chgData name="Martin Geiger (Psychology)" userId="8f06b308-1267-4aba-9ebb-7f4bffdc13c4" providerId="ADAL" clId="{80A3F37D-D5E7-4096-9BEE-3D088D773B08}" dt="2024-05-22T12:24:10.306" v="5259" actId="478"/>
          <ac:spMkLst>
            <pc:docMk/>
            <pc:sldMk cId="3926125402" sldId="446"/>
            <ac:spMk id="130" creationId="{E0419843-2A9E-50EE-F134-FBAA151DDE9E}"/>
          </ac:spMkLst>
        </pc:spChg>
        <pc:spChg chg="add del mod">
          <ac:chgData name="Martin Geiger (Psychology)" userId="8f06b308-1267-4aba-9ebb-7f4bffdc13c4" providerId="ADAL" clId="{80A3F37D-D5E7-4096-9BEE-3D088D773B08}" dt="2024-05-22T12:24:06.691" v="5257" actId="478"/>
          <ac:spMkLst>
            <pc:docMk/>
            <pc:sldMk cId="3926125402" sldId="446"/>
            <ac:spMk id="131" creationId="{E0DEAEDB-6C26-5096-4721-C5BA8757789A}"/>
          </ac:spMkLst>
        </pc:spChg>
        <pc:spChg chg="add del mod">
          <ac:chgData name="Martin Geiger (Psychology)" userId="8f06b308-1267-4aba-9ebb-7f4bffdc13c4" providerId="ADAL" clId="{80A3F37D-D5E7-4096-9BEE-3D088D773B08}" dt="2024-05-22T12:24:06.691" v="5257" actId="478"/>
          <ac:spMkLst>
            <pc:docMk/>
            <pc:sldMk cId="3926125402" sldId="446"/>
            <ac:spMk id="132" creationId="{DBE94648-AE55-5709-F183-7D3F5CF32F15}"/>
          </ac:spMkLst>
        </pc:spChg>
        <pc:spChg chg="add del mod">
          <ac:chgData name="Martin Geiger (Psychology)" userId="8f06b308-1267-4aba-9ebb-7f4bffdc13c4" providerId="ADAL" clId="{80A3F37D-D5E7-4096-9BEE-3D088D773B08}" dt="2024-05-22T12:24:11.885" v="5260" actId="478"/>
          <ac:spMkLst>
            <pc:docMk/>
            <pc:sldMk cId="3926125402" sldId="446"/>
            <ac:spMk id="133" creationId="{DC421D5F-83F3-DDE9-C729-D45A268AB91F}"/>
          </ac:spMkLst>
        </pc:spChg>
        <pc:spChg chg="add del mod">
          <ac:chgData name="Martin Geiger (Psychology)" userId="8f06b308-1267-4aba-9ebb-7f4bffdc13c4" providerId="ADAL" clId="{80A3F37D-D5E7-4096-9BEE-3D088D773B08}" dt="2024-05-22T12:24:11.885" v="5260" actId="478"/>
          <ac:spMkLst>
            <pc:docMk/>
            <pc:sldMk cId="3926125402" sldId="446"/>
            <ac:spMk id="134" creationId="{2B1C7D9A-B7B4-16DB-985A-12E69A08D360}"/>
          </ac:spMkLst>
        </pc:spChg>
        <pc:spChg chg="add del mod">
          <ac:chgData name="Martin Geiger (Psychology)" userId="8f06b308-1267-4aba-9ebb-7f4bffdc13c4" providerId="ADAL" clId="{80A3F37D-D5E7-4096-9BEE-3D088D773B08}" dt="2024-05-22T12:17:42.722" v="5218" actId="478"/>
          <ac:spMkLst>
            <pc:docMk/>
            <pc:sldMk cId="3926125402" sldId="446"/>
            <ac:spMk id="139" creationId="{0E4A43DB-FE4F-46C1-E29A-D452CDF74412}"/>
          </ac:spMkLst>
        </pc:spChg>
        <pc:spChg chg="add del mod">
          <ac:chgData name="Martin Geiger (Psychology)" userId="8f06b308-1267-4aba-9ebb-7f4bffdc13c4" providerId="ADAL" clId="{80A3F37D-D5E7-4096-9BEE-3D088D773B08}" dt="2024-05-22T14:27:55.754" v="6528" actId="478"/>
          <ac:spMkLst>
            <pc:docMk/>
            <pc:sldMk cId="3926125402" sldId="446"/>
            <ac:spMk id="141" creationId="{4C5B65B5-76BC-7486-077F-D6FA6D2D6E5D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42" creationId="{DAC84130-7DE8-BC95-28E1-D9F62FAB1A7F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43" creationId="{A2B7A08B-7135-189A-302C-154C0CC1220D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44" creationId="{C2798B13-5729-8A1F-91E0-D9BA77B2CED9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45" creationId="{B08750CE-EFB4-2DC8-910F-4EFFEC2187C8}"/>
          </ac:spMkLst>
        </pc:spChg>
        <pc:spChg chg="add del mod">
          <ac:chgData name="Martin Geiger (Psychology)" userId="8f06b308-1267-4aba-9ebb-7f4bffdc13c4" providerId="ADAL" clId="{80A3F37D-D5E7-4096-9BEE-3D088D773B08}" dt="2024-05-22T12:24:06.691" v="5257" actId="478"/>
          <ac:spMkLst>
            <pc:docMk/>
            <pc:sldMk cId="3926125402" sldId="446"/>
            <ac:spMk id="146" creationId="{9DB7AADA-5E4A-4BAA-5401-A6BCD237A760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47" creationId="{C6A72E05-1298-76A0-8ED2-B25676BEF18C}"/>
          </ac:spMkLst>
        </pc:spChg>
        <pc:spChg chg="add del mod">
          <ac:chgData name="Martin Geiger (Psychology)" userId="8f06b308-1267-4aba-9ebb-7f4bffdc13c4" providerId="ADAL" clId="{80A3F37D-D5E7-4096-9BEE-3D088D773B08}" dt="2024-05-22T12:38:15.983" v="5582"/>
          <ac:spMkLst>
            <pc:docMk/>
            <pc:sldMk cId="3926125402" sldId="446"/>
            <ac:spMk id="151" creationId="{27B8462A-FCB1-99FA-8878-129170E043B9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52" creationId="{28EF89FC-DD9A-90F3-CDE1-9C2D5296B667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57" creationId="{47270176-2AA8-5AE5-1A7B-540054C1F377}"/>
          </ac:spMkLst>
        </pc:spChg>
        <pc:spChg chg="add del mod">
          <ac:chgData name="Martin Geiger (Psychology)" userId="8f06b308-1267-4aba-9ebb-7f4bffdc13c4" providerId="ADAL" clId="{80A3F37D-D5E7-4096-9BEE-3D088D773B08}" dt="2024-05-22T14:27:26.453" v="6518" actId="478"/>
          <ac:spMkLst>
            <pc:docMk/>
            <pc:sldMk cId="3926125402" sldId="446"/>
            <ac:spMk id="158" creationId="{29629DA9-1D12-E062-9768-7A3DD6F6DB29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59" creationId="{3313F96F-5B53-4E6E-3B0E-5A7B1A19CF5F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0" creationId="{04361809-FB76-5A50-B62C-CDF7B89DA3F9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2" creationId="{0E15F86C-D5EA-BF27-E48B-23F4871BFC85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3" creationId="{87CEFBB3-E42D-67C7-D116-91535DF55BCD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4" creationId="{C6BD9B91-50BF-A01C-0FD5-762BEA0D87EB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5" creationId="{FC9E9885-8984-FE6D-69B0-E78E9D08FB9E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6" creationId="{19A534AA-B63C-C4B4-A0EC-5170262FC453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7" creationId="{6FAC889E-BF10-F6B3-DA42-9FD7170240EB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75" creationId="{A11740ED-CE19-47D1-9756-B7174BB7ACEC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77" creationId="{DA611612-8FF3-280F-55AA-A3090206A909}"/>
          </ac:spMkLst>
        </pc:spChg>
        <pc:spChg chg="add del mod">
          <ac:chgData name="Martin Geiger (Psychology)" userId="8f06b308-1267-4aba-9ebb-7f4bffdc13c4" providerId="ADAL" clId="{80A3F37D-D5E7-4096-9BEE-3D088D773B08}" dt="2024-05-22T14:27:26.854" v="6519" actId="478"/>
          <ac:spMkLst>
            <pc:docMk/>
            <pc:sldMk cId="3926125402" sldId="446"/>
            <ac:spMk id="178" creationId="{EDF87065-29BC-3AC5-F80C-22EE1E205A8C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79" creationId="{B919F2AC-0E70-6E2E-CBB9-37705BE9F1F4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81" creationId="{CAD70C07-6549-0B92-DECE-7BEC625376D3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3" creationId="{BCD634DD-FAE8-10F3-7B17-E3F47E10CFF1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4" creationId="{EE55E448-7A62-663F-FD86-57DCBA3EF1F7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6" creationId="{A867E3D3-A704-C1CE-582E-B51E02CD1C86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7" creationId="{4AF2F424-EBDC-1508-0BAB-EB2A70BB3A7C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8" creationId="{BDEBE6BA-3713-45C7-9044-318D16CD4FF7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9" creationId="{BB28204D-9E17-3DF4-2B9D-F4575C987E38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90" creationId="{22AADDC2-8D42-22D6-CC47-DC85B8EF6FBC}"/>
          </ac:spMkLst>
        </pc:spChg>
        <pc:spChg chg="add mod">
          <ac:chgData name="Martin Geiger (Psychology)" userId="8f06b308-1267-4aba-9ebb-7f4bffdc13c4" providerId="ADAL" clId="{80A3F37D-D5E7-4096-9BEE-3D088D773B08}" dt="2024-05-22T14:58:13.113" v="6767" actId="1076"/>
          <ac:spMkLst>
            <pc:docMk/>
            <pc:sldMk cId="3926125402" sldId="446"/>
            <ac:spMk id="191" creationId="{2E457471-6F2D-CF97-3EB5-39A68A9DD799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99" creationId="{BAA9DDCC-B2F5-3E70-9AC5-DA9B6E7B42AD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01" creationId="{2442E787-51FF-994E-1C45-23A33BCDC6DC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201" creationId="{A34A1DB2-54C0-E01C-0C9F-BDB842A18313}"/>
          </ac:spMkLst>
        </pc:spChg>
        <pc:spChg chg="add del mod">
          <ac:chgData name="Martin Geiger (Psychology)" userId="8f06b308-1267-4aba-9ebb-7f4bffdc13c4" providerId="ADAL" clId="{80A3F37D-D5E7-4096-9BEE-3D088D773B08}" dt="2024-05-22T14:28:23.706" v="6531" actId="478"/>
          <ac:spMkLst>
            <pc:docMk/>
            <pc:sldMk cId="3926125402" sldId="446"/>
            <ac:spMk id="203" creationId="{6B91D879-D84C-2EC0-2C5D-1CCD64E67C85}"/>
          </ac:spMkLst>
        </pc:spChg>
        <pc:cxnChg chg="del mod">
          <ac:chgData name="Martin Geiger (Psychology)" userId="8f06b308-1267-4aba-9ebb-7f4bffdc13c4" providerId="ADAL" clId="{80A3F37D-D5E7-4096-9BEE-3D088D773B08}" dt="2024-05-15T15:12:53.318" v="4281" actId="478"/>
          <ac:cxnSpMkLst>
            <pc:docMk/>
            <pc:sldMk cId="3926125402" sldId="446"/>
            <ac:cxnSpMk id="13" creationId="{AFF0FD4E-DEA6-DA63-FF2F-E866CAB0662F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14" creationId="{2FCB089B-9D68-F5D4-B2A2-452C00DAC0EB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23" creationId="{583869C9-FC75-21B3-EB01-437B9D467D7B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25" creationId="{9B86E335-A143-3A48-8933-E61A0E519E8E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27" creationId="{CB78C207-E238-2635-0DC2-1890539731E4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29" creationId="{E1F1C75D-1720-5108-A4D7-FDB845730DFC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5:12:36.313" v="4274" actId="478"/>
          <ac:cxnSpMkLst>
            <pc:docMk/>
            <pc:sldMk cId="3926125402" sldId="446"/>
            <ac:cxnSpMk id="32" creationId="{DB3FA55B-BCFF-B622-27D5-C540A2E7EC00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35" creationId="{B7B0FB05-CCA5-2604-A3B0-880CFD153067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36" creationId="{E631DA07-C4D3-B258-0207-14E703874780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37" creationId="{CE2CEE3B-4953-C630-8A3B-280D29FF30C4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38" creationId="{E055B875-DC0A-5F52-1225-7640CB2072AE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39" creationId="{83557549-56A2-AC4B-228D-96F61976D64D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46" creationId="{723CD6A0-29BC-12D9-94DE-4A7A0F377C7E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47" creationId="{0240CF1F-B038-8F67-8025-B08DA1BC7DF3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48" creationId="{982FE2E2-6C5E-7786-9D90-C26247204A8B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62" creationId="{572759B1-D1B3-5B52-D46A-BE6726F720B1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63" creationId="{B722B129-6815-0EE4-50DA-7C7759A5EA0A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71" creationId="{18845A60-0A7A-B6AA-4422-38C115223CAE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77" creationId="{1B8A75EA-BBFC-8D05-D8EB-00E622E0C483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86" creationId="{CB8B6BF6-076F-053A-E063-F38C27878BBA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87" creationId="{52201551-8632-2A70-9A72-29FD89B5B38B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88" creationId="{561B68CD-A0C6-5EFA-CEA4-CC8042223F5F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95" creationId="{A1A035F0-9289-491D-2B9B-6532C11D84F0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96" creationId="{3B7D4A48-0184-A737-222F-3F56A24C46A0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97" creationId="{1F3B6722-0E8F-44D1-02D4-2F7350826343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111" creationId="{A81F334C-D4E0-286C-6815-C343A3F38FD0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112" creationId="{35B783F4-E896-083C-5506-4EBF45A3E151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120" creationId="{500B1145-AD7A-70DB-740C-E0AAF622F8EF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126" creationId="{313467F6-5B86-68FC-8009-56039DFC5407}"/>
          </ac:cxnSpMkLst>
        </pc:cxnChg>
        <pc:cxnChg chg="add del mod">
          <ac:chgData name="Martin Geiger (Psychology)" userId="8f06b308-1267-4aba-9ebb-7f4bffdc13c4" providerId="ADAL" clId="{80A3F37D-D5E7-4096-9BEE-3D088D773B08}" dt="2024-05-22T12:17:42.722" v="5218" actId="478"/>
          <ac:cxnSpMkLst>
            <pc:docMk/>
            <pc:sldMk cId="3926125402" sldId="446"/>
            <ac:cxnSpMk id="136" creationId="{788CAFC9-0E5F-D1AD-67D8-9174C7C7D590}"/>
          </ac:cxnSpMkLst>
        </pc:cxnChg>
        <pc:cxnChg chg="add del">
          <ac:chgData name="Martin Geiger (Psychology)" userId="8f06b308-1267-4aba-9ebb-7f4bffdc13c4" providerId="ADAL" clId="{80A3F37D-D5E7-4096-9BEE-3D088D773B08}" dt="2024-05-22T12:15:47.791" v="5175" actId="11529"/>
          <ac:cxnSpMkLst>
            <pc:docMk/>
            <pc:sldMk cId="3926125402" sldId="446"/>
            <ac:cxnSpMk id="138" creationId="{85CA29A7-CAE3-8642-EDD0-DE618640B36A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148" creationId="{9E845DCD-0ACB-1A69-335C-B0304CDC648C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153" creationId="{55D50F27-5C70-D6C5-BDB1-AB41DB04274B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61" creationId="{3035A744-B58A-E0CA-A35C-8C44DD469D6D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68" creationId="{067DE5F9-8FE0-3B8A-8B19-C2F77D1456DD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69" creationId="{8ED13F8C-E582-A970-B214-CAC99CB17749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0" creationId="{4AE5576F-D39F-941D-D65F-FCDFB9D6E53E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1" creationId="{E19DE598-24D6-FC0B-87DA-55118DB7B8AC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2" creationId="{B9BFE891-47AD-5143-1FED-51B03B26DB0F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3" creationId="{3DEA9598-C332-4E0A-4DE7-228CA87C8E1A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4" creationId="{07010C57-5C56-0CA9-19F8-75E8242AA0DD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6" creationId="{1536370A-8FE0-9F21-766C-86D5E00470CB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80" creationId="{74459373-F31E-AEC7-EEA4-18B3DF6D3CF5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82" creationId="{C60AA5B1-C3BF-93AD-76CF-74BED6C7897A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85" creationId="{CF087788-EAD8-2999-2619-9416D9CDD2C8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2" creationId="{413E5ED5-8ACF-8052-AEFA-6C41B721C7D1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3" creationId="{9059B559-B1A3-2597-8620-9BD22026D57F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4" creationId="{E3C968B7-1268-86F4-7A36-7D6FDE6ADE34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5" creationId="{6349D779-F388-DF59-D0DB-A61FFF952819}"/>
          </ac:cxnSpMkLst>
        </pc:cxnChg>
        <pc:cxnChg chg="add mod">
          <ac:chgData name="Martin Geiger (Psychology)" userId="8f06b308-1267-4aba-9ebb-7f4bffdc13c4" providerId="ADAL" clId="{80A3F37D-D5E7-4096-9BEE-3D088D773B08}" dt="2024-05-22T14:58:13.113" v="6767" actId="1076"/>
          <ac:cxnSpMkLst>
            <pc:docMk/>
            <pc:sldMk cId="3926125402" sldId="446"/>
            <ac:cxnSpMk id="196" creationId="{9C72239B-D40C-635D-CE0D-2B0983AEBA00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7" creationId="{F7EF6A00-3EBE-AE46-2645-51FFAFAF5A86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8" creationId="{4E970D1D-DA1A-E1EA-69C0-6FAF608BD4C2}"/>
          </ac:cxnSpMkLst>
        </pc:cxnChg>
        <pc:cxnChg chg="add mod">
          <ac:chgData name="Martin Geiger (Psychology)" userId="8f06b308-1267-4aba-9ebb-7f4bffdc13c4" providerId="ADAL" clId="{80A3F37D-D5E7-4096-9BEE-3D088D773B08}" dt="2024-05-22T14:58:13.113" v="6767" actId="1076"/>
          <ac:cxnSpMkLst>
            <pc:docMk/>
            <pc:sldMk cId="3926125402" sldId="446"/>
            <ac:cxnSpMk id="200" creationId="{3C8A8124-3D40-2AB4-3E07-98A5DF71A72B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202" creationId="{0AA8E985-6684-D901-E914-BAE25EA7F73A}"/>
          </ac:cxnSpMkLst>
        </pc:cxnChg>
        <pc:cxnChg chg="add del mod">
          <ac:chgData name="Martin Geiger (Psychology)" userId="8f06b308-1267-4aba-9ebb-7f4bffdc13c4" providerId="ADAL" clId="{80A3F37D-D5E7-4096-9BEE-3D088D773B08}" dt="2024-05-22T14:28:23.706" v="6531" actId="478"/>
          <ac:cxnSpMkLst>
            <pc:docMk/>
            <pc:sldMk cId="3926125402" sldId="446"/>
            <ac:cxnSpMk id="204" creationId="{BEB74A6B-6B72-3B9B-680B-81AB43DF28A5}"/>
          </ac:cxnSpMkLst>
        </pc:cxnChg>
      </pc:sldChg>
      <pc:sldChg chg="addSp modSp add del mod">
        <pc:chgData name="Martin Geiger (Psychology)" userId="8f06b308-1267-4aba-9ebb-7f4bffdc13c4" providerId="ADAL" clId="{80A3F37D-D5E7-4096-9BEE-3D088D773B08}" dt="2024-05-15T15:45:17.941" v="4604" actId="47"/>
        <pc:sldMkLst>
          <pc:docMk/>
          <pc:sldMk cId="1898915969" sldId="447"/>
        </pc:sldMkLst>
        <pc:spChg chg="add mod">
          <ac:chgData name="Martin Geiger (Psychology)" userId="8f06b308-1267-4aba-9ebb-7f4bffdc13c4" providerId="ADAL" clId="{80A3F37D-D5E7-4096-9BEE-3D088D773B08}" dt="2024-05-15T15:13:45.726" v="4296" actId="20577"/>
          <ac:spMkLst>
            <pc:docMk/>
            <pc:sldMk cId="1898915969" sldId="447"/>
            <ac:spMk id="4" creationId="{8C496556-935A-F137-EA14-8C5D79B35113}"/>
          </ac:spMkLst>
        </pc:spChg>
      </pc:sldChg>
      <pc:sldChg chg="addSp delSp modSp add del mod modTransition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838684338" sldId="448"/>
        </pc:sldMkLst>
        <pc:spChg chg="mod">
          <ac:chgData name="Martin Geiger (Psychology)" userId="8f06b308-1267-4aba-9ebb-7f4bffdc13c4" providerId="ADAL" clId="{80A3F37D-D5E7-4096-9BEE-3D088D773B08}" dt="2024-05-15T15:21:37.986" v="4403" actId="1076"/>
          <ac:spMkLst>
            <pc:docMk/>
            <pc:sldMk cId="838684338" sldId="448"/>
            <ac:spMk id="4" creationId="{8C496556-935A-F137-EA14-8C5D79B35113}"/>
          </ac:spMkLst>
        </pc:spChg>
        <pc:spChg chg="add del mod">
          <ac:chgData name="Martin Geiger (Psychology)" userId="8f06b308-1267-4aba-9ebb-7f4bffdc13c4" providerId="ADAL" clId="{80A3F37D-D5E7-4096-9BEE-3D088D773B08}" dt="2024-05-15T15:21:31.186" v="4402" actId="1076"/>
          <ac:spMkLst>
            <pc:docMk/>
            <pc:sldMk cId="838684338" sldId="448"/>
            <ac:spMk id="11" creationId="{98B803D7-0BD7-76DB-2130-E358210B647C}"/>
          </ac:spMkLst>
        </pc:spChg>
        <pc:spChg chg="mod">
          <ac:chgData name="Martin Geiger (Psychology)" userId="8f06b308-1267-4aba-9ebb-7f4bffdc13c4" providerId="ADAL" clId="{80A3F37D-D5E7-4096-9BEE-3D088D773B08}" dt="2024-05-22T11:59:07.584" v="5108"/>
          <ac:spMkLst>
            <pc:docMk/>
            <pc:sldMk cId="838684338" sldId="448"/>
            <ac:spMk id="15" creationId="{D659D377-350A-5DDF-7E62-623FB0554018}"/>
          </ac:spMkLst>
        </pc:spChg>
        <pc:spChg chg="add mod">
          <ac:chgData name="Martin Geiger (Psychology)" userId="8f06b308-1267-4aba-9ebb-7f4bffdc13c4" providerId="ADAL" clId="{80A3F37D-D5E7-4096-9BEE-3D088D773B08}" dt="2024-05-15T15:22:22.951" v="4412" actId="1076"/>
          <ac:spMkLst>
            <pc:docMk/>
            <pc:sldMk cId="838684338" sldId="448"/>
            <ac:spMk id="37" creationId="{A09DFDFE-F2CC-5386-01AA-264F96CE2BCD}"/>
          </ac:spMkLst>
        </pc:spChg>
        <pc:cxnChg chg="add mod">
          <ac:chgData name="Martin Geiger (Psychology)" userId="8f06b308-1267-4aba-9ebb-7f4bffdc13c4" providerId="ADAL" clId="{80A3F37D-D5E7-4096-9BEE-3D088D773B08}" dt="2024-05-15T15:21:31.186" v="4402" actId="1076"/>
          <ac:cxnSpMkLst>
            <pc:docMk/>
            <pc:sldMk cId="838684338" sldId="448"/>
            <ac:cxnSpMk id="6" creationId="{5D56CC66-E875-5EB9-B714-4BE28CC12B3E}"/>
          </ac:cxnSpMkLst>
        </pc:cxnChg>
        <pc:cxnChg chg="add mod">
          <ac:chgData name="Martin Geiger (Psychology)" userId="8f06b308-1267-4aba-9ebb-7f4bffdc13c4" providerId="ADAL" clId="{80A3F37D-D5E7-4096-9BEE-3D088D773B08}" dt="2024-05-15T15:21:37.986" v="4403" actId="1076"/>
          <ac:cxnSpMkLst>
            <pc:docMk/>
            <pc:sldMk cId="838684338" sldId="448"/>
            <ac:cxnSpMk id="7" creationId="{9093755E-5B81-B26B-7946-6124E6E5FEDA}"/>
          </ac:cxnSpMkLst>
        </pc:cxnChg>
        <pc:cxnChg chg="add del mod">
          <ac:chgData name="Martin Geiger (Psychology)" userId="8f06b308-1267-4aba-9ebb-7f4bffdc13c4" providerId="ADAL" clId="{80A3F37D-D5E7-4096-9BEE-3D088D773B08}" dt="2024-05-15T15:15:08.648" v="4308" actId="478"/>
          <ac:cxnSpMkLst>
            <pc:docMk/>
            <pc:sldMk cId="838684338" sldId="448"/>
            <ac:cxnSpMk id="12" creationId="{D1FE07E6-566C-A437-3E1D-CE431EBD565D}"/>
          </ac:cxnSpMkLst>
        </pc:cxnChg>
        <pc:cxnChg chg="add del mod">
          <ac:chgData name="Martin Geiger (Psychology)" userId="8f06b308-1267-4aba-9ebb-7f4bffdc13c4" providerId="ADAL" clId="{80A3F37D-D5E7-4096-9BEE-3D088D773B08}" dt="2024-05-15T15:47:57.655" v="4642" actId="478"/>
          <ac:cxnSpMkLst>
            <pc:docMk/>
            <pc:sldMk cId="838684338" sldId="448"/>
            <ac:cxnSpMk id="30" creationId="{50518247-C764-2C56-6061-86661FD08033}"/>
          </ac:cxnSpMkLst>
        </pc:cxnChg>
        <pc:cxnChg chg="add mod">
          <ac:chgData name="Martin Geiger (Psychology)" userId="8f06b308-1267-4aba-9ebb-7f4bffdc13c4" providerId="ADAL" clId="{80A3F37D-D5E7-4096-9BEE-3D088D773B08}" dt="2024-05-15T15:22:35.560" v="4415" actId="14100"/>
          <ac:cxnSpMkLst>
            <pc:docMk/>
            <pc:sldMk cId="838684338" sldId="448"/>
            <ac:cxnSpMk id="34" creationId="{A9E1F2C8-787A-AC59-2AA4-9A8CFF3CBEA4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15T15:26:02.865" v="4449" actId="478"/>
        <pc:sldMkLst>
          <pc:docMk/>
          <pc:sldMk cId="4013144619" sldId="449"/>
        </pc:sldMkLst>
        <pc:spChg chg="add del mod">
          <ac:chgData name="Martin Geiger (Psychology)" userId="8f06b308-1267-4aba-9ebb-7f4bffdc13c4" providerId="ADAL" clId="{80A3F37D-D5E7-4096-9BEE-3D088D773B08}" dt="2024-05-15T15:25:30.928" v="4442" actId="1076"/>
          <ac:spMkLst>
            <pc:docMk/>
            <pc:sldMk cId="4013144619" sldId="449"/>
            <ac:spMk id="8" creationId="{0FDDB5D4-92A9-A2B6-2EA0-2156EE94B7DD}"/>
          </ac:spMkLst>
        </pc:spChg>
        <pc:spChg chg="add del mod">
          <ac:chgData name="Martin Geiger (Psychology)" userId="8f06b308-1267-4aba-9ebb-7f4bffdc13c4" providerId="ADAL" clId="{80A3F37D-D5E7-4096-9BEE-3D088D773B08}" dt="2024-05-15T15:25:30.928" v="4442" actId="1076"/>
          <ac:spMkLst>
            <pc:docMk/>
            <pc:sldMk cId="4013144619" sldId="449"/>
            <ac:spMk id="12" creationId="{18074568-2C5B-FA56-56A3-0D0C64A4071C}"/>
          </ac:spMkLst>
        </pc:spChg>
        <pc:spChg chg="add del mod">
          <ac:chgData name="Martin Geiger (Psychology)" userId="8f06b308-1267-4aba-9ebb-7f4bffdc13c4" providerId="ADAL" clId="{80A3F37D-D5E7-4096-9BEE-3D088D773B08}" dt="2024-05-15T15:25:30.928" v="4442" actId="1076"/>
          <ac:spMkLst>
            <pc:docMk/>
            <pc:sldMk cId="4013144619" sldId="449"/>
            <ac:spMk id="18" creationId="{8FCCF35D-6E17-6605-5CC7-4F60782E6BDA}"/>
          </ac:spMkLst>
        </pc:spChg>
        <pc:spChg chg="add del mod">
          <ac:chgData name="Martin Geiger (Psychology)" userId="8f06b308-1267-4aba-9ebb-7f4bffdc13c4" providerId="ADAL" clId="{80A3F37D-D5E7-4096-9BEE-3D088D773B08}" dt="2024-05-15T15:25:30.928" v="4442" actId="1076"/>
          <ac:spMkLst>
            <pc:docMk/>
            <pc:sldMk cId="4013144619" sldId="449"/>
            <ac:spMk id="19" creationId="{2627B8E4-164F-4E39-AA72-2DDF21728D44}"/>
          </ac:spMkLst>
        </pc:spChg>
        <pc:spChg chg="del">
          <ac:chgData name="Martin Geiger (Psychology)" userId="8f06b308-1267-4aba-9ebb-7f4bffdc13c4" providerId="ADAL" clId="{80A3F37D-D5E7-4096-9BEE-3D088D773B08}" dt="2024-05-15T15:26:02.264" v="4448" actId="478"/>
          <ac:spMkLst>
            <pc:docMk/>
            <pc:sldMk cId="4013144619" sldId="449"/>
            <ac:spMk id="69" creationId="{D5E8DEBE-FE8D-7114-76F3-6E65C2B9FC4D}"/>
          </ac:spMkLst>
        </pc:spChg>
        <pc:spChg chg="del">
          <ac:chgData name="Martin Geiger (Psychology)" userId="8f06b308-1267-4aba-9ebb-7f4bffdc13c4" providerId="ADAL" clId="{80A3F37D-D5E7-4096-9BEE-3D088D773B08}" dt="2024-05-15T15:26:02.865" v="4449" actId="478"/>
          <ac:spMkLst>
            <pc:docMk/>
            <pc:sldMk cId="4013144619" sldId="449"/>
            <ac:spMk id="70" creationId="{93CF0EA7-54C6-0829-5FF8-EE177601903C}"/>
          </ac:spMkLst>
        </pc:spChg>
      </pc:sldChg>
      <pc:sldChg chg="delSp modSp add mod">
        <pc:chgData name="Martin Geiger (Psychology)" userId="8f06b308-1267-4aba-9ebb-7f4bffdc13c4" providerId="ADAL" clId="{80A3F37D-D5E7-4096-9BEE-3D088D773B08}" dt="2024-05-15T15:26:17.105" v="4452" actId="166"/>
        <pc:sldMkLst>
          <pc:docMk/>
          <pc:sldMk cId="2760940478" sldId="450"/>
        </pc:sldMkLst>
        <pc:spChg chg="mod ord">
          <ac:chgData name="Martin Geiger (Psychology)" userId="8f06b308-1267-4aba-9ebb-7f4bffdc13c4" providerId="ADAL" clId="{80A3F37D-D5E7-4096-9BEE-3D088D773B08}" dt="2024-05-15T15:26:17.105" v="4452" actId="166"/>
          <ac:spMkLst>
            <pc:docMk/>
            <pc:sldMk cId="2760940478" sldId="450"/>
            <ac:spMk id="8" creationId="{0FDDB5D4-92A9-A2B6-2EA0-2156EE94B7DD}"/>
          </ac:spMkLst>
        </pc:spChg>
        <pc:spChg chg="mod ord">
          <ac:chgData name="Martin Geiger (Psychology)" userId="8f06b308-1267-4aba-9ebb-7f4bffdc13c4" providerId="ADAL" clId="{80A3F37D-D5E7-4096-9BEE-3D088D773B08}" dt="2024-05-15T15:26:17.105" v="4452" actId="166"/>
          <ac:spMkLst>
            <pc:docMk/>
            <pc:sldMk cId="2760940478" sldId="450"/>
            <ac:spMk id="12" creationId="{18074568-2C5B-FA56-56A3-0D0C64A4071C}"/>
          </ac:spMkLst>
        </pc:spChg>
        <pc:spChg chg="mod ord">
          <ac:chgData name="Martin Geiger (Psychology)" userId="8f06b308-1267-4aba-9ebb-7f4bffdc13c4" providerId="ADAL" clId="{80A3F37D-D5E7-4096-9BEE-3D088D773B08}" dt="2024-05-15T15:26:17.105" v="4452" actId="166"/>
          <ac:spMkLst>
            <pc:docMk/>
            <pc:sldMk cId="2760940478" sldId="450"/>
            <ac:spMk id="18" creationId="{8FCCF35D-6E17-6605-5CC7-4F60782E6BDA}"/>
          </ac:spMkLst>
        </pc:spChg>
        <pc:spChg chg="mod ord">
          <ac:chgData name="Martin Geiger (Psychology)" userId="8f06b308-1267-4aba-9ebb-7f4bffdc13c4" providerId="ADAL" clId="{80A3F37D-D5E7-4096-9BEE-3D088D773B08}" dt="2024-05-15T15:26:17.105" v="4452" actId="166"/>
          <ac:spMkLst>
            <pc:docMk/>
            <pc:sldMk cId="2760940478" sldId="450"/>
            <ac:spMk id="19" creationId="{2627B8E4-164F-4E39-AA72-2DDF21728D44}"/>
          </ac:spMkLst>
        </pc:spChg>
        <pc:spChg chg="del">
          <ac:chgData name="Martin Geiger (Psychology)" userId="8f06b308-1267-4aba-9ebb-7f4bffdc13c4" providerId="ADAL" clId="{80A3F37D-D5E7-4096-9BEE-3D088D773B08}" dt="2024-05-15T15:26:00.103" v="4446" actId="478"/>
          <ac:spMkLst>
            <pc:docMk/>
            <pc:sldMk cId="2760940478" sldId="450"/>
            <ac:spMk id="69" creationId="{D5E8DEBE-FE8D-7114-76F3-6E65C2B9FC4D}"/>
          </ac:spMkLst>
        </pc:spChg>
        <pc:spChg chg="del">
          <ac:chgData name="Martin Geiger (Psychology)" userId="8f06b308-1267-4aba-9ebb-7f4bffdc13c4" providerId="ADAL" clId="{80A3F37D-D5E7-4096-9BEE-3D088D773B08}" dt="2024-05-15T15:26:00.872" v="4447" actId="478"/>
          <ac:spMkLst>
            <pc:docMk/>
            <pc:sldMk cId="2760940478" sldId="450"/>
            <ac:spMk id="70" creationId="{93CF0EA7-54C6-0829-5FF8-EE177601903C}"/>
          </ac:spMkLst>
        </pc:spChg>
      </pc:sldChg>
      <pc:sldChg chg="delSp modSp add mod">
        <pc:chgData name="Martin Geiger (Psychology)" userId="8f06b308-1267-4aba-9ebb-7f4bffdc13c4" providerId="ADAL" clId="{80A3F37D-D5E7-4096-9BEE-3D088D773B08}" dt="2024-05-16T07:06:34.490" v="5009" actId="207"/>
        <pc:sldMkLst>
          <pc:docMk/>
          <pc:sldMk cId="1867558030" sldId="451"/>
        </pc:sldMkLst>
        <pc:spChg chg="del mod">
          <ac:chgData name="Martin Geiger (Psychology)" userId="8f06b308-1267-4aba-9ebb-7f4bffdc13c4" providerId="ADAL" clId="{80A3F37D-D5E7-4096-9BEE-3D088D773B08}" dt="2024-05-16T07:06:15.277" v="5005" actId="478"/>
          <ac:spMkLst>
            <pc:docMk/>
            <pc:sldMk cId="1867558030" sldId="451"/>
            <ac:spMk id="7" creationId="{F91EC1A1-389C-6F7D-B1C7-6D9447004530}"/>
          </ac:spMkLst>
        </pc:spChg>
        <pc:spChg chg="mod">
          <ac:chgData name="Martin Geiger (Psychology)" userId="8f06b308-1267-4aba-9ebb-7f4bffdc13c4" providerId="ADAL" clId="{80A3F37D-D5E7-4096-9BEE-3D088D773B08}" dt="2024-05-16T07:06:34.490" v="5009" actId="207"/>
          <ac:spMkLst>
            <pc:docMk/>
            <pc:sldMk cId="1867558030" sldId="451"/>
            <ac:spMk id="16" creationId="{E671B27F-C87B-B16F-DC12-50BD4B4D1E4B}"/>
          </ac:spMkLst>
        </pc:spChg>
        <pc:picChg chg="mod ord">
          <ac:chgData name="Martin Geiger (Psychology)" userId="8f06b308-1267-4aba-9ebb-7f4bffdc13c4" providerId="ADAL" clId="{80A3F37D-D5E7-4096-9BEE-3D088D773B08}" dt="2024-05-16T07:06:24.700" v="5007" actId="167"/>
          <ac:picMkLst>
            <pc:docMk/>
            <pc:sldMk cId="1867558030" sldId="451"/>
            <ac:picMk id="6" creationId="{661E84C0-4E8B-82ED-AD2C-3434BEC42764}"/>
          </ac:picMkLst>
        </pc:picChg>
      </pc:sldChg>
      <pc:sldChg chg="addSp delSp modSp add mod">
        <pc:chgData name="Martin Geiger (Psychology)" userId="8f06b308-1267-4aba-9ebb-7f4bffdc13c4" providerId="ADAL" clId="{80A3F37D-D5E7-4096-9BEE-3D088D773B08}" dt="2024-05-16T07:07:00.299" v="5014" actId="166"/>
        <pc:sldMkLst>
          <pc:docMk/>
          <pc:sldMk cId="2948198847" sldId="452"/>
        </pc:sldMkLst>
        <pc:spChg chg="del">
          <ac:chgData name="Martin Geiger (Psychology)" userId="8f06b308-1267-4aba-9ebb-7f4bffdc13c4" providerId="ADAL" clId="{80A3F37D-D5E7-4096-9BEE-3D088D773B08}" dt="2024-05-16T07:06:51.330" v="5010" actId="478"/>
          <ac:spMkLst>
            <pc:docMk/>
            <pc:sldMk cId="2948198847" sldId="452"/>
            <ac:spMk id="7" creationId="{F91EC1A1-389C-6F7D-B1C7-6D9447004530}"/>
          </ac:spMkLst>
        </pc:spChg>
        <pc:spChg chg="del">
          <ac:chgData name="Martin Geiger (Psychology)" userId="8f06b308-1267-4aba-9ebb-7f4bffdc13c4" providerId="ADAL" clId="{80A3F37D-D5E7-4096-9BEE-3D088D773B08}" dt="2024-05-15T15:26:58.364" v="4459" actId="478"/>
          <ac:spMkLst>
            <pc:docMk/>
            <pc:sldMk cId="2948198847" sldId="452"/>
            <ac:spMk id="8" creationId="{0FDDB5D4-92A9-A2B6-2EA0-2156EE94B7DD}"/>
          </ac:spMkLst>
        </pc:spChg>
        <pc:spChg chg="add mod ord">
          <ac:chgData name="Martin Geiger (Psychology)" userId="8f06b308-1267-4aba-9ebb-7f4bffdc13c4" providerId="ADAL" clId="{80A3F37D-D5E7-4096-9BEE-3D088D773B08}" dt="2024-05-16T07:07:00.299" v="5014" actId="166"/>
          <ac:spMkLst>
            <pc:docMk/>
            <pc:sldMk cId="2948198847" sldId="452"/>
            <ac:spMk id="10" creationId="{B9E3C987-6F80-1B51-BB50-D508CF8B8D06}"/>
          </ac:spMkLst>
        </pc:spChg>
        <pc:spChg chg="add mod ord">
          <ac:chgData name="Martin Geiger (Psychology)" userId="8f06b308-1267-4aba-9ebb-7f4bffdc13c4" providerId="ADAL" clId="{80A3F37D-D5E7-4096-9BEE-3D088D773B08}" dt="2024-05-16T07:07:00.299" v="5014" actId="166"/>
          <ac:spMkLst>
            <pc:docMk/>
            <pc:sldMk cId="2948198847" sldId="452"/>
            <ac:spMk id="11" creationId="{CE73982D-957D-8054-1ED7-AC89D2AEAF6F}"/>
          </ac:spMkLst>
        </pc:spChg>
        <pc:spChg chg="del">
          <ac:chgData name="Martin Geiger (Psychology)" userId="8f06b308-1267-4aba-9ebb-7f4bffdc13c4" providerId="ADAL" clId="{80A3F37D-D5E7-4096-9BEE-3D088D773B08}" dt="2024-05-15T15:26:58.364" v="4459" actId="478"/>
          <ac:spMkLst>
            <pc:docMk/>
            <pc:sldMk cId="2948198847" sldId="452"/>
            <ac:spMk id="12" creationId="{18074568-2C5B-FA56-56A3-0D0C64A4071C}"/>
          </ac:spMkLst>
        </pc:spChg>
        <pc:spChg chg="add mod">
          <ac:chgData name="Martin Geiger (Psychology)" userId="8f06b308-1267-4aba-9ebb-7f4bffdc13c4" providerId="ADAL" clId="{80A3F37D-D5E7-4096-9BEE-3D088D773B08}" dt="2024-05-16T07:06:53.847" v="5013"/>
          <ac:spMkLst>
            <pc:docMk/>
            <pc:sldMk cId="2948198847" sldId="452"/>
            <ac:spMk id="12" creationId="{5C7CED14-E148-069A-EC41-EEEC27915148}"/>
          </ac:spMkLst>
        </pc:spChg>
        <pc:spChg chg="add mod ord">
          <ac:chgData name="Martin Geiger (Psychology)" userId="8f06b308-1267-4aba-9ebb-7f4bffdc13c4" providerId="ADAL" clId="{80A3F37D-D5E7-4096-9BEE-3D088D773B08}" dt="2024-05-16T07:07:00.299" v="5014" actId="166"/>
          <ac:spMkLst>
            <pc:docMk/>
            <pc:sldMk cId="2948198847" sldId="452"/>
            <ac:spMk id="13" creationId="{346A2C7B-B0EB-DFF6-A641-D8213690F0C1}"/>
          </ac:spMkLst>
        </pc:spChg>
        <pc:spChg chg="add mod ord">
          <ac:chgData name="Martin Geiger (Psychology)" userId="8f06b308-1267-4aba-9ebb-7f4bffdc13c4" providerId="ADAL" clId="{80A3F37D-D5E7-4096-9BEE-3D088D773B08}" dt="2024-05-16T07:07:00.299" v="5014" actId="166"/>
          <ac:spMkLst>
            <pc:docMk/>
            <pc:sldMk cId="2948198847" sldId="452"/>
            <ac:spMk id="14" creationId="{E1CA2D48-651D-DA55-1B3F-0D75DBB2147D}"/>
          </ac:spMkLst>
        </pc:spChg>
        <pc:spChg chg="del">
          <ac:chgData name="Martin Geiger (Psychology)" userId="8f06b308-1267-4aba-9ebb-7f4bffdc13c4" providerId="ADAL" clId="{80A3F37D-D5E7-4096-9BEE-3D088D773B08}" dt="2024-05-16T07:06:53.081" v="5012" actId="478"/>
          <ac:spMkLst>
            <pc:docMk/>
            <pc:sldMk cId="2948198847" sldId="452"/>
            <ac:spMk id="16" creationId="{E671B27F-C87B-B16F-DC12-50BD4B4D1E4B}"/>
          </ac:spMkLst>
        </pc:spChg>
        <pc:spChg chg="del">
          <ac:chgData name="Martin Geiger (Psychology)" userId="8f06b308-1267-4aba-9ebb-7f4bffdc13c4" providerId="ADAL" clId="{80A3F37D-D5E7-4096-9BEE-3D088D773B08}" dt="2024-05-15T15:26:58.364" v="4459" actId="478"/>
          <ac:spMkLst>
            <pc:docMk/>
            <pc:sldMk cId="2948198847" sldId="452"/>
            <ac:spMk id="18" creationId="{8FCCF35D-6E17-6605-5CC7-4F60782E6BDA}"/>
          </ac:spMkLst>
        </pc:spChg>
        <pc:spChg chg="del">
          <ac:chgData name="Martin Geiger (Psychology)" userId="8f06b308-1267-4aba-9ebb-7f4bffdc13c4" providerId="ADAL" clId="{80A3F37D-D5E7-4096-9BEE-3D088D773B08}" dt="2024-05-15T15:26:58.364" v="4459" actId="478"/>
          <ac:spMkLst>
            <pc:docMk/>
            <pc:sldMk cId="2948198847" sldId="452"/>
            <ac:spMk id="19" creationId="{2627B8E4-164F-4E39-AA72-2DDF21728D44}"/>
          </ac:spMkLst>
        </pc:spChg>
        <pc:picChg chg="del">
          <ac:chgData name="Martin Geiger (Psychology)" userId="8f06b308-1267-4aba-9ebb-7f4bffdc13c4" providerId="ADAL" clId="{80A3F37D-D5E7-4096-9BEE-3D088D773B08}" dt="2024-05-16T07:06:51.796" v="5011" actId="478"/>
          <ac:picMkLst>
            <pc:docMk/>
            <pc:sldMk cId="2948198847" sldId="452"/>
            <ac:picMk id="6" creationId="{661E84C0-4E8B-82ED-AD2C-3434BEC42764}"/>
          </ac:picMkLst>
        </pc:picChg>
        <pc:picChg chg="add mod">
          <ac:chgData name="Martin Geiger (Psychology)" userId="8f06b308-1267-4aba-9ebb-7f4bffdc13c4" providerId="ADAL" clId="{80A3F37D-D5E7-4096-9BEE-3D088D773B08}" dt="2024-05-16T07:06:53.847" v="5013"/>
          <ac:picMkLst>
            <pc:docMk/>
            <pc:sldMk cId="2948198847" sldId="452"/>
            <ac:picMk id="8" creationId="{07F178AF-C24F-8E8E-B4BE-605BA35A0468}"/>
          </ac:picMkLst>
        </pc:picChg>
      </pc:sldChg>
      <pc:sldChg chg="addSp delSp modSp add mod">
        <pc:chgData name="Martin Geiger (Psychology)" userId="8f06b308-1267-4aba-9ebb-7f4bffdc13c4" providerId="ADAL" clId="{80A3F37D-D5E7-4096-9BEE-3D088D773B08}" dt="2024-05-15T15:31:21.063" v="4508" actId="478"/>
        <pc:sldMkLst>
          <pc:docMk/>
          <pc:sldMk cId="160178208" sldId="453"/>
        </pc:sldMkLst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2" creationId="{8E8AB131-05F1-8100-BCED-1AF2A3A16692}"/>
          </ac:spMkLst>
        </pc:spChg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4" creationId="{B1190CF9-6066-025C-B595-F1F8048793A4}"/>
          </ac:spMkLst>
        </pc:spChg>
        <pc:spChg chg="mod">
          <ac:chgData name="Martin Geiger (Psychology)" userId="8f06b308-1267-4aba-9ebb-7f4bffdc13c4" providerId="ADAL" clId="{80A3F37D-D5E7-4096-9BEE-3D088D773B08}" dt="2024-05-15T15:30:18.589" v="4488" actId="2085"/>
          <ac:spMkLst>
            <pc:docMk/>
            <pc:sldMk cId="160178208" sldId="453"/>
            <ac:spMk id="7" creationId="{F91EC1A1-389C-6F7D-B1C7-6D9447004530}"/>
          </ac:spMkLst>
        </pc:spChg>
        <pc:spChg chg="del mod">
          <ac:chgData name="Martin Geiger (Psychology)" userId="8f06b308-1267-4aba-9ebb-7f4bffdc13c4" providerId="ADAL" clId="{80A3F37D-D5E7-4096-9BEE-3D088D773B08}" dt="2024-05-15T15:30:27.943" v="4492" actId="478"/>
          <ac:spMkLst>
            <pc:docMk/>
            <pc:sldMk cId="160178208" sldId="453"/>
            <ac:spMk id="10" creationId="{B9E3C987-6F80-1B51-BB50-D508CF8B8D06}"/>
          </ac:spMkLst>
        </pc:spChg>
        <pc:spChg chg="del mod">
          <ac:chgData name="Martin Geiger (Psychology)" userId="8f06b308-1267-4aba-9ebb-7f4bffdc13c4" providerId="ADAL" clId="{80A3F37D-D5E7-4096-9BEE-3D088D773B08}" dt="2024-05-15T15:30:29.583" v="4493" actId="478"/>
          <ac:spMkLst>
            <pc:docMk/>
            <pc:sldMk cId="160178208" sldId="453"/>
            <ac:spMk id="11" creationId="{CE73982D-957D-8054-1ED7-AC89D2AEAF6F}"/>
          </ac:spMkLst>
        </pc:spChg>
        <pc:spChg chg="add mod">
          <ac:chgData name="Martin Geiger (Psychology)" userId="8f06b308-1267-4aba-9ebb-7f4bffdc13c4" providerId="ADAL" clId="{80A3F37D-D5E7-4096-9BEE-3D088D773B08}" dt="2024-05-15T15:29:54.362" v="4481" actId="1076"/>
          <ac:spMkLst>
            <pc:docMk/>
            <pc:sldMk cId="160178208" sldId="453"/>
            <ac:spMk id="12" creationId="{B88A7873-5DE0-49FD-40A2-DC921ABF88D1}"/>
          </ac:spMkLst>
        </pc:spChg>
        <pc:spChg chg="del mod">
          <ac:chgData name="Martin Geiger (Psychology)" userId="8f06b308-1267-4aba-9ebb-7f4bffdc13c4" providerId="ADAL" clId="{80A3F37D-D5E7-4096-9BEE-3D088D773B08}" dt="2024-05-15T15:30:27.542" v="4491" actId="478"/>
          <ac:spMkLst>
            <pc:docMk/>
            <pc:sldMk cId="160178208" sldId="453"/>
            <ac:spMk id="13" creationId="{346A2C7B-B0EB-DFF6-A641-D8213690F0C1}"/>
          </ac:spMkLst>
        </pc:spChg>
        <pc:spChg chg="del mod">
          <ac:chgData name="Martin Geiger (Psychology)" userId="8f06b308-1267-4aba-9ebb-7f4bffdc13c4" providerId="ADAL" clId="{80A3F37D-D5E7-4096-9BEE-3D088D773B08}" dt="2024-05-15T15:30:30.297" v="4494" actId="478"/>
          <ac:spMkLst>
            <pc:docMk/>
            <pc:sldMk cId="160178208" sldId="453"/>
            <ac:spMk id="14" creationId="{E1CA2D48-651D-DA55-1B3F-0D75DBB2147D}"/>
          </ac:spMkLst>
        </pc:spChg>
        <pc:spChg chg="add mod">
          <ac:chgData name="Martin Geiger (Psychology)" userId="8f06b308-1267-4aba-9ebb-7f4bffdc13c4" providerId="ADAL" clId="{80A3F37D-D5E7-4096-9BEE-3D088D773B08}" dt="2024-05-15T15:29:54.362" v="4481" actId="1076"/>
          <ac:spMkLst>
            <pc:docMk/>
            <pc:sldMk cId="160178208" sldId="453"/>
            <ac:spMk id="15" creationId="{3F83E04F-4514-E6F7-3321-B432DC88BFC1}"/>
          </ac:spMkLst>
        </pc:spChg>
        <pc:spChg chg="del mod">
          <ac:chgData name="Martin Geiger (Psychology)" userId="8f06b308-1267-4aba-9ebb-7f4bffdc13c4" providerId="ADAL" clId="{80A3F37D-D5E7-4096-9BEE-3D088D773B08}" dt="2024-05-15T15:30:35.384" v="4497" actId="478"/>
          <ac:spMkLst>
            <pc:docMk/>
            <pc:sldMk cId="160178208" sldId="453"/>
            <ac:spMk id="16" creationId="{E671B27F-C87B-B16F-DC12-50BD4B4D1E4B}"/>
          </ac:spMkLst>
        </pc:spChg>
        <pc:spChg chg="add mod">
          <ac:chgData name="Martin Geiger (Psychology)" userId="8f06b308-1267-4aba-9ebb-7f4bffdc13c4" providerId="ADAL" clId="{80A3F37D-D5E7-4096-9BEE-3D088D773B08}" dt="2024-05-15T15:29:54.362" v="4481" actId="1076"/>
          <ac:spMkLst>
            <pc:docMk/>
            <pc:sldMk cId="160178208" sldId="453"/>
            <ac:spMk id="18" creationId="{634C6BF9-599A-28F5-72C0-FD51C846A901}"/>
          </ac:spMkLst>
        </pc:spChg>
        <pc:spChg chg="add mod">
          <ac:chgData name="Martin Geiger (Psychology)" userId="8f06b308-1267-4aba-9ebb-7f4bffdc13c4" providerId="ADAL" clId="{80A3F37D-D5E7-4096-9BEE-3D088D773B08}" dt="2024-05-15T15:29:54.362" v="4481" actId="1076"/>
          <ac:spMkLst>
            <pc:docMk/>
            <pc:sldMk cId="160178208" sldId="453"/>
            <ac:spMk id="19" creationId="{A16C9B7A-2AF8-783A-FDAA-543050791CA6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0" creationId="{3DF4113F-ABB1-EA79-A3BB-66A773090324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1" creationId="{6A433411-5D2D-92E7-E6DB-89024FF1BDAB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4" creationId="{B4D91AA7-ECC1-991D-FB9F-A6830DA08890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6" creationId="{F17E69C0-4AC6-E9AF-77E2-0F8641A1C80A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8" creationId="{D4DE146C-EF9F-B2ED-C5F1-E77F62C39DB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9" creationId="{9E7860A1-CD48-934D-9911-AACE7D19187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30" creationId="{FA16AA5C-06F0-4457-22B5-0CD1BA4DD993}"/>
          </ac:spMkLst>
        </pc:spChg>
        <pc:spChg chg="mod">
          <ac:chgData name="Martin Geiger (Psychology)" userId="8f06b308-1267-4aba-9ebb-7f4bffdc13c4" providerId="ADAL" clId="{80A3F37D-D5E7-4096-9BEE-3D088D773B08}" dt="2024-05-15T15:27:22.350" v="4464" actId="1076"/>
          <ac:spMkLst>
            <pc:docMk/>
            <pc:sldMk cId="160178208" sldId="453"/>
            <ac:spMk id="40" creationId="{46F59825-99C9-8252-002A-24456821A5EA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41" creationId="{3136198A-9F18-A146-2DCD-EFC2B84F4C8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53" creationId="{A90B1F53-1A68-48F2-5989-BD7980A0C1CB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54" creationId="{0D1A3806-CCF5-8972-632F-B29429E2B33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55" creationId="{B99FF9D4-C247-E72D-5ADB-86EE4FBE02EE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56" creationId="{A07EF749-AA86-04FB-DB4B-598345E33B78}"/>
          </ac:spMkLst>
        </pc:spChg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57" creationId="{998C5536-4726-BADF-ADA0-7B89A701160D}"/>
          </ac:spMkLst>
        </pc:spChg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58" creationId="{2667A81B-1F53-07BA-4416-0953F52B4288}"/>
          </ac:spMkLst>
        </pc:spChg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59" creationId="{57CCCA4A-3A91-5F92-DBA6-404DD5BAEFEA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60" creationId="{39A8BA5D-6DDC-3DE4-47F8-AB240E582450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61" creationId="{D3D7AD94-037F-DB31-95E4-B21F2F6FD62D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62" creationId="{CEA9DB56-F1EA-57FE-AFDB-DB1622C890E6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63" creationId="{2088F25A-369D-09C3-2E15-DD571B513C5B}"/>
          </ac:spMkLst>
        </pc:spChg>
        <pc:spChg chg="mod">
          <ac:chgData name="Martin Geiger (Psychology)" userId="8f06b308-1267-4aba-9ebb-7f4bffdc13c4" providerId="ADAL" clId="{80A3F37D-D5E7-4096-9BEE-3D088D773B08}" dt="2024-05-15T15:27:13.310" v="4461" actId="1076"/>
          <ac:spMkLst>
            <pc:docMk/>
            <pc:sldMk cId="160178208" sldId="453"/>
            <ac:spMk id="66" creationId="{8CD7CC4B-4632-7AF4-4C70-1E3A716DDC6C}"/>
          </ac:spMkLst>
        </pc:spChg>
        <pc:spChg chg="mod">
          <ac:chgData name="Martin Geiger (Psychology)" userId="8f06b308-1267-4aba-9ebb-7f4bffdc13c4" providerId="ADAL" clId="{80A3F37D-D5E7-4096-9BEE-3D088D773B08}" dt="2024-05-15T15:27:25.309" v="4465" actId="1076"/>
          <ac:spMkLst>
            <pc:docMk/>
            <pc:sldMk cId="160178208" sldId="453"/>
            <ac:spMk id="68" creationId="{22197D99-3A4F-068A-688C-F51E665F40D1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72" creationId="{D2190A4E-9575-0AFC-29D0-F4239BFFA63F}"/>
          </ac:spMkLst>
        </pc:spChg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74" creationId="{0BC94950-D827-9B68-80C0-53464B26F084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76" creationId="{ED279C4D-8656-2916-E914-46F281184205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77" creationId="{B59485EC-07A9-CF54-F326-2BCEC631B160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79" creationId="{26DC1DED-B4A5-B8E3-A361-E9E7FFBBF2D6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80" creationId="{838C3BEF-96BB-F807-4A07-51D9343A484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85" creationId="{9844A76A-C234-8302-B480-E48F94B6AEEA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86" creationId="{22A00400-CC63-F17D-9FF0-5F9E504F2626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88" creationId="{B00BDA5C-B698-0948-619C-D4AB8CB06C34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89" creationId="{05C07963-E828-688E-CCDD-64418115E6D4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0" creationId="{2986B1F0-18F7-1670-B2F1-8801AEDB0C75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1" creationId="{A711E303-E0CC-FA0D-9A13-7644B49E5CFC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2" creationId="{979B1AF6-023B-C4E7-45A5-7ED20AC9761C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3" creationId="{24694C7C-0A9C-D478-91FF-2566C0ED7547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4" creationId="{C075EC44-1C90-E3D5-7214-B83EA8347D61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5" creationId="{1236CE3F-D552-7888-C682-B14A9A0004F9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6" creationId="{5A45A530-8B61-A330-8C3A-D1ECEEFF989C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7" creationId="{CDA276AF-A4C2-2E4C-79DC-EA8A9D5FFD5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8" creationId="{0FB77928-0DA9-19AD-ACEC-200C33A4ED63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1" creationId="{7ACA21AD-D799-233E-EAF2-84BF2A8EF536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2" creationId="{B1F43CDF-98AC-F29A-3DDF-640C2214964F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3" creationId="{992F66F9-8254-047C-1ED3-27258EEB4CEB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4" creationId="{D6E1387F-2C49-9694-79C9-2EF217BC8F2C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5" creationId="{5E28794E-CBDE-FA31-B057-CF96D6271982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6" creationId="{0AC32A31-56D5-5F00-6C82-2ABF72CACB8D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8" creationId="{8B4D21A5-D36D-48A7-6BC1-97B872E4B385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10" creationId="{F66760DB-8587-1DAA-B048-327FDB2BCC00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11" creationId="{741258D4-EA6B-B7D9-8305-5C9A4842F2DB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12" creationId="{D80D8336-C77C-5EE6-B09C-0335FADC8207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13" creationId="{52B546D1-1363-B9AC-4131-4EB5194C1357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14" creationId="{C45F2617-B488-ED4D-7484-9D3AF745E0BD}"/>
          </ac:spMkLst>
        </pc:spChg>
        <pc:graphicFrameChg chg="mod">
          <ac:chgData name="Martin Geiger (Psychology)" userId="8f06b308-1267-4aba-9ebb-7f4bffdc13c4" providerId="ADAL" clId="{80A3F37D-D5E7-4096-9BEE-3D088D773B08}" dt="2024-05-15T15:27:22.350" v="4464" actId="1076"/>
          <ac:graphicFrameMkLst>
            <pc:docMk/>
            <pc:sldMk cId="160178208" sldId="453"/>
            <ac:graphicFrameMk id="39" creationId="{584C3AAD-6127-C9AB-0129-6DCAB9C2BF46}"/>
          </ac:graphicFrameMkLst>
        </pc:graphicFrame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3" creationId="{91D54121-0208-E2EB-A06D-160191EA8FEB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5" creationId="{1762AD84-A889-BE3B-CB17-CD0902E5B48D}"/>
          </ac:picMkLst>
        </pc:picChg>
        <pc:picChg chg="add del mod">
          <ac:chgData name="Martin Geiger (Psychology)" userId="8f06b308-1267-4aba-9ebb-7f4bffdc13c4" providerId="ADAL" clId="{80A3F37D-D5E7-4096-9BEE-3D088D773B08}" dt="2024-05-15T15:31:21.063" v="4508" actId="478"/>
          <ac:picMkLst>
            <pc:docMk/>
            <pc:sldMk cId="160178208" sldId="453"/>
            <ac:picMk id="6" creationId="{661E84C0-4E8B-82ED-AD2C-3434BEC42764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9" creationId="{75316040-F896-F8AA-B607-075C14FB82D9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17" creationId="{2D31E548-3CAD-3EBF-3907-90E4F0BFF2E1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23" creationId="{05ABA365-ABC3-5311-387E-E85F653495B3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25" creationId="{925730F2-D7FA-99BA-DB6C-5556C57F7BF1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27" creationId="{8E08C131-9E50-0824-15E7-1DC5F98716F7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1" creationId="{E79E0B37-F8A8-704A-ACF7-77D6EDB2C279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2" creationId="{8159E6BE-5F40-6F9D-45D9-52A342012953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3" creationId="{04310FC5-C043-6A3F-9238-5D5D862B7469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4" creationId="{39D7D73D-AFCC-2EA0-8183-C0BB923C0564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5" creationId="{0A7C941D-419A-611B-B9A0-D4E555D6EDDD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7" creationId="{E9AC8BBF-D770-8186-1008-0BDC1FD8699D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8" creationId="{EA06E806-61ED-AC23-57B7-C98523F955AA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43" creationId="{862C4944-83C1-58E8-3529-7E8C4D96DAB0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50" creationId="{95FE4B78-20C6-5EF5-E5A6-F169678EFA00}"/>
          </ac:picMkLst>
        </pc:picChg>
        <pc:picChg chg="mod">
          <ac:chgData name="Martin Geiger (Psychology)" userId="8f06b308-1267-4aba-9ebb-7f4bffdc13c4" providerId="ADAL" clId="{80A3F37D-D5E7-4096-9BEE-3D088D773B08}" dt="2024-05-15T15:27:13.310" v="4461" actId="1076"/>
          <ac:picMkLst>
            <pc:docMk/>
            <pc:sldMk cId="160178208" sldId="453"/>
            <ac:picMk id="65" creationId="{E143F792-4A1A-C5AB-5183-7F4C7C8A3B25}"/>
          </ac:picMkLst>
        </pc:picChg>
        <pc:picChg chg="mod">
          <ac:chgData name="Martin Geiger (Psychology)" userId="8f06b308-1267-4aba-9ebb-7f4bffdc13c4" providerId="ADAL" clId="{80A3F37D-D5E7-4096-9BEE-3D088D773B08}" dt="2024-05-15T15:27:25.309" v="4465" actId="1076"/>
          <ac:picMkLst>
            <pc:docMk/>
            <pc:sldMk cId="160178208" sldId="453"/>
            <ac:picMk id="67" creationId="{2E0A8D47-2E1D-46E5-F9A5-B6BB3C75861F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84" creationId="{70DF95CE-8A4D-749E-68FF-18EB6964EFEF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87" creationId="{AE35CD55-F904-0A35-C954-5F573A18F2A5}"/>
          </ac:picMkLst>
        </pc:pic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22" creationId="{2691BCC7-0A17-C6A1-A41A-88FDF2069112}"/>
          </ac:cxnSpMkLst>
        </pc:cxnChg>
        <pc:cxnChg chg="mod">
          <ac:chgData name="Martin Geiger (Psychology)" userId="8f06b308-1267-4aba-9ebb-7f4bffdc13c4" providerId="ADAL" clId="{80A3F37D-D5E7-4096-9BEE-3D088D773B08}" dt="2024-05-15T15:27:52.084" v="4468" actId="1076"/>
          <ac:cxnSpMkLst>
            <pc:docMk/>
            <pc:sldMk cId="160178208" sldId="453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2" creationId="{486B5006-902F-DF43-1F91-A93B7843CA02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4" creationId="{D0A94DB6-5A62-A114-C0B3-4A565E20B81F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5" creationId="{6B19E1A4-3763-98E3-2C7E-2668180D4753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6" creationId="{F830338C-5E28-9857-D085-C1C3F35C145E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7" creationId="{FD3C1632-CF07-D7D2-E8E3-5E81C55C401E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9" creationId="{CBC31358-8CB4-E3A7-045E-00FF969D6F95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51" creationId="{D642CB32-C542-028D-E4A8-FA43A4C585FB}"/>
          </ac:cxnSpMkLst>
        </pc:cxnChg>
        <pc:cxnChg chg="mod">
          <ac:chgData name="Martin Geiger (Psychology)" userId="8f06b308-1267-4aba-9ebb-7f4bffdc13c4" providerId="ADAL" clId="{80A3F37D-D5E7-4096-9BEE-3D088D773B08}" dt="2024-05-15T15:27:52.084" v="4468" actId="1076"/>
          <ac:cxnSpMkLst>
            <pc:docMk/>
            <pc:sldMk cId="160178208" sldId="453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64" creationId="{9B7F4F49-6305-664B-75C8-B46484190112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69" creationId="{27BBA093-9702-9D7A-50E1-54A6DA1568D9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70" creationId="{301E7AFA-E225-1831-F9BB-D3E92F3EE1E1}"/>
          </ac:cxnSpMkLst>
        </pc:cxnChg>
        <pc:cxnChg chg="mod">
          <ac:chgData name="Martin Geiger (Psychology)" userId="8f06b308-1267-4aba-9ebb-7f4bffdc13c4" providerId="ADAL" clId="{80A3F37D-D5E7-4096-9BEE-3D088D773B08}" dt="2024-05-15T15:27:52.084" v="4468" actId="1076"/>
          <ac:cxnSpMkLst>
            <pc:docMk/>
            <pc:sldMk cId="160178208" sldId="453"/>
            <ac:cxnSpMk id="71" creationId="{B0DB1E22-7A24-1BE3-AD38-CD5A82726170}"/>
          </ac:cxnSpMkLst>
        </pc:cxnChg>
        <pc:cxnChg chg="mod">
          <ac:chgData name="Martin Geiger (Psychology)" userId="8f06b308-1267-4aba-9ebb-7f4bffdc13c4" providerId="ADAL" clId="{80A3F37D-D5E7-4096-9BEE-3D088D773B08}" dt="2024-05-15T15:27:52.084" v="4468" actId="1076"/>
          <ac:cxnSpMkLst>
            <pc:docMk/>
            <pc:sldMk cId="160178208" sldId="453"/>
            <ac:cxnSpMk id="75" creationId="{D5107C8C-D9C9-88F7-98C5-02F496B55BA8}"/>
          </ac:cxnSpMkLst>
        </pc:cxnChg>
        <pc:cxnChg chg="mod">
          <ac:chgData name="Martin Geiger (Psychology)" userId="8f06b308-1267-4aba-9ebb-7f4bffdc13c4" providerId="ADAL" clId="{80A3F37D-D5E7-4096-9BEE-3D088D773B08}" dt="2024-05-15T15:27:52.084" v="4468" actId="1076"/>
          <ac:cxnSpMkLst>
            <pc:docMk/>
            <pc:sldMk cId="160178208" sldId="453"/>
            <ac:cxnSpMk id="78" creationId="{A87A07BD-6C99-C1AF-6E36-83DBA33D66B2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81" creationId="{F5A17FD3-EB62-F0F6-B1F9-D4074DE75E52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82" creationId="{4A8CED4A-6821-2977-F6C7-BF3511848933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83" creationId="{219BA265-95EB-78B4-8A6A-E55282DDF852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99" creationId="{A49EB470-D00C-9B9B-B7C6-FD95F4B299B3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100" creationId="{13526886-D7A3-989B-4B6E-085BDCD20AA3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107" creationId="{C2766001-78C0-9844-F5DE-7B3C292F923A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109" creationId="{61B003A3-1AEE-A3FB-31B6-5637FB964923}"/>
          </ac:cxnSpMkLst>
        </pc:cxnChg>
      </pc:sldChg>
      <pc:sldChg chg="modSp add mod modTransition">
        <pc:chgData name="Martin Geiger (Psychology)" userId="8f06b308-1267-4aba-9ebb-7f4bffdc13c4" providerId="ADAL" clId="{80A3F37D-D5E7-4096-9BEE-3D088D773B08}" dt="2024-05-16T07:12:50.239" v="5068" actId="20577"/>
        <pc:sldMkLst>
          <pc:docMk/>
          <pc:sldMk cId="37305080" sldId="454"/>
        </pc:sldMkLst>
        <pc:spChg chg="mod">
          <ac:chgData name="Martin Geiger (Psychology)" userId="8f06b308-1267-4aba-9ebb-7f4bffdc13c4" providerId="ADAL" clId="{80A3F37D-D5E7-4096-9BEE-3D088D773B08}" dt="2024-05-16T07:12:50.239" v="5068" actId="20577"/>
          <ac:spMkLst>
            <pc:docMk/>
            <pc:sldMk cId="37305080" sldId="454"/>
            <ac:spMk id="66" creationId="{8CD7CC4B-4632-7AF4-4C70-1E3A716DDC6C}"/>
          </ac:spMkLst>
        </pc:spChg>
      </pc:sldChg>
      <pc:sldChg chg="addSp delSp modSp add mod">
        <pc:chgData name="Martin Geiger (Psychology)" userId="8f06b308-1267-4aba-9ebb-7f4bffdc13c4" providerId="ADAL" clId="{80A3F37D-D5E7-4096-9BEE-3D088D773B08}" dt="2024-05-23T07:40:29.692" v="6903" actId="167"/>
        <pc:sldMkLst>
          <pc:docMk/>
          <pc:sldMk cId="3494733594" sldId="455"/>
        </pc:sldMkLst>
        <pc:spChg chg="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7" creationId="{F91EC1A1-389C-6F7D-B1C7-6D9447004530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11" creationId="{B65FA216-F43D-C3D7-89C3-667FC277658E}"/>
          </ac:spMkLst>
        </pc:spChg>
        <pc:spChg chg="mod ord">
          <ac:chgData name="Martin Geiger (Psychology)" userId="8f06b308-1267-4aba-9ebb-7f4bffdc13c4" providerId="ADAL" clId="{80A3F37D-D5E7-4096-9BEE-3D088D773B08}" dt="2024-05-22T15:05:27.043" v="6840" actId="166"/>
          <ac:spMkLst>
            <pc:docMk/>
            <pc:sldMk cId="3494733594" sldId="455"/>
            <ac:spMk id="12" creationId="{B88A7873-5DE0-49FD-40A2-DC921ABF88D1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13" creationId="{75BF221E-94D9-5B56-4B4C-36A6FB22D4AF}"/>
          </ac:spMkLst>
        </pc:spChg>
        <pc:spChg chg="del mod ord">
          <ac:chgData name="Martin Geiger (Psychology)" userId="8f06b308-1267-4aba-9ebb-7f4bffdc13c4" providerId="ADAL" clId="{80A3F37D-D5E7-4096-9BEE-3D088D773B08}" dt="2024-05-15T15:55:22.748" v="4721" actId="478"/>
          <ac:spMkLst>
            <pc:docMk/>
            <pc:sldMk cId="3494733594" sldId="455"/>
            <ac:spMk id="15" creationId="{3F83E04F-4514-E6F7-3321-B432DC88BFC1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16" creationId="{D3FADFB0-7074-AC66-0363-DA3F2EAAE381}"/>
          </ac:spMkLst>
        </pc:spChg>
        <pc:spChg chg="mod ord">
          <ac:chgData name="Martin Geiger (Psychology)" userId="8f06b308-1267-4aba-9ebb-7f4bffdc13c4" providerId="ADAL" clId="{80A3F37D-D5E7-4096-9BEE-3D088D773B08}" dt="2024-05-22T15:32:00.552" v="6890" actId="1076"/>
          <ac:spMkLst>
            <pc:docMk/>
            <pc:sldMk cId="3494733594" sldId="455"/>
            <ac:spMk id="18" creationId="{634C6BF9-599A-28F5-72C0-FD51C846A901}"/>
          </ac:spMkLst>
        </pc:spChg>
        <pc:spChg chg="ord">
          <ac:chgData name="Martin Geiger (Psychology)" userId="8f06b308-1267-4aba-9ebb-7f4bffdc13c4" providerId="ADAL" clId="{80A3F37D-D5E7-4096-9BEE-3D088D773B08}" dt="2024-05-22T15:05:27.043" v="6840" actId="166"/>
          <ac:spMkLst>
            <pc:docMk/>
            <pc:sldMk cId="3494733594" sldId="455"/>
            <ac:spMk id="19" creationId="{A16C9B7A-2AF8-783A-FDAA-543050791CA6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20" creationId="{7F90B39C-BD77-3C2B-8C0F-011471F4BC52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21" creationId="{DA7F1001-6AFB-5AC5-12A1-5C56B2AA090E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22" creationId="{24B8EE22-27B0-07D5-AEDA-2C974F15F80C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24" creationId="{BBFD7658-E5D0-E66D-0A3B-09A10C19B46B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26" creationId="{FBB62569-C736-1817-CE5A-C605480E35E3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1" creationId="{B2EE08BD-7366-DF6D-23DE-C43A9849F63F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2" creationId="{8096CC68-E438-8B1C-AD4C-5A801933D2D7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4" creationId="{8B75B023-3B5E-56AF-1F4A-7120E9DF610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5" creationId="{9CFE163F-A206-3AFB-2A91-18DA6098E21A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6" creationId="{87081AFB-93A1-B08C-10AD-B8B7177BDBE8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46" creationId="{9CCF4B8F-DEA8-B316-E3AA-C78BB4DA8FC6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7" creationId="{DAD7880C-EED9-DAB1-FB9F-A2AEFAB95D53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9" creationId="{BDA8FB89-8A4D-0F9E-94AB-0F2ECACE7F34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51" creationId="{706A61A0-1846-1AFD-7620-17032C0947A4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51" creationId="{831271FA-F469-F28B-3267-F3978DA92F81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55" creationId="{545A25F6-8898-9107-9044-1CCE8DD40B2E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56" creationId="{B64B39BF-1D23-F0A7-27F7-0ED7FE58EE1B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60" creationId="{FFB053E2-AFDF-02A7-6544-0C53F8943F6A}"/>
          </ac:spMkLst>
        </pc:spChg>
        <pc:spChg chg="add mod ord">
          <ac:chgData name="Martin Geiger (Psychology)" userId="8f06b308-1267-4aba-9ebb-7f4bffdc13c4" providerId="ADAL" clId="{80A3F37D-D5E7-4096-9BEE-3D088D773B08}" dt="2024-05-22T15:32:09.507" v="6892" actId="1076"/>
          <ac:spMkLst>
            <pc:docMk/>
            <pc:sldMk cId="3494733594" sldId="455"/>
            <ac:spMk id="62" creationId="{49A716FC-3116-CAAD-C3BD-BDEB415B8483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63" creationId="{2517C835-2223-93AD-F769-868679515B81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64" creationId="{438EAC0F-DA14-BA38-0E06-9892D81549D3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69" creationId="{2BDA9AB1-3F93-828A-342A-534E39F0997C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70" creationId="{095F52B3-EA15-2226-575C-189A8066B4C8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72" creationId="{147C9ADB-1FD3-7EA0-19F3-166FC429DAB7}"/>
          </ac:spMkLst>
        </pc:spChg>
        <pc:spChg chg="add del mod ord">
          <ac:chgData name="Martin Geiger (Psychology)" userId="8f06b308-1267-4aba-9ebb-7f4bffdc13c4" providerId="ADAL" clId="{80A3F37D-D5E7-4096-9BEE-3D088D773B08}" dt="2024-05-22T14:40:17.731" v="6582" actId="478"/>
          <ac:spMkLst>
            <pc:docMk/>
            <pc:sldMk cId="3494733594" sldId="455"/>
            <ac:spMk id="83" creationId="{15DF2BA1-6022-8C82-5F80-287088110741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88" creationId="{8C430C0B-B7B9-B4D2-B4BB-108DAE937BD1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91" creationId="{CBC8C069-6040-A8B0-C333-70AA23B0425F}"/>
          </ac:spMkLst>
        </pc:spChg>
        <pc:spChg chg="add mod ord">
          <ac:chgData name="Martin Geiger (Psychology)" userId="8f06b308-1267-4aba-9ebb-7f4bffdc13c4" providerId="ADAL" clId="{80A3F37D-D5E7-4096-9BEE-3D088D773B08}" dt="2024-05-22T15:05:27.043" v="6840" actId="166"/>
          <ac:spMkLst>
            <pc:docMk/>
            <pc:sldMk cId="3494733594" sldId="455"/>
            <ac:spMk id="92" creationId="{3611437B-7F29-3B72-DE2B-2AA1EC7FDF3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3" creationId="{0D525023-6C5C-D2BE-48F0-8200E6F3882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4" creationId="{26D7655A-73D8-FBA6-998A-2D40A536FBD7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5" creationId="{30D09302-36F2-406E-D602-ECA772A561D4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6" creationId="{61E91C79-6F46-C2E7-87ED-5AA2084C0D65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7" creationId="{0953B1CA-B8AB-A5CA-C074-B8B8A0E0AF19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8" creationId="{5A634EEA-120A-4C24-23EB-85D25C0E28C1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2" creationId="{64EEEF5C-B4F9-D4A1-1CE8-91D5FB70E3E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3" creationId="{FD1BFCCF-0752-111B-6EBB-9FD7CB3D696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4" creationId="{B8ABC559-FC67-FE3E-6161-C6D450A536B9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5" creationId="{00B6FE37-C139-A989-8584-54891EA21070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6" creationId="{B12C8B77-0698-CB07-28BB-9B05E6210ACC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7" creationId="{D9599E09-1DE4-1507-DCDE-82EEAD61475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8" creationId="{06C19A64-7FC7-0523-5CBC-027D9DC63DF7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9" creationId="{46B2F1D8-7535-3366-F84C-F827496EA28D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0" creationId="{8D6A4C78-AF9C-76DE-7AF4-0A5049BC6B61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1" creationId="{9E38495A-CE3B-503A-8338-1371198C567F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2" creationId="{5B6F494F-041C-309F-E616-723DD32941DE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3" creationId="{26DF5C8B-96D9-22EE-3202-16061C7989B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4" creationId="{5D714130-B8F0-5DE6-55D9-5D8594E4CCC5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7" creationId="{692A9835-C07D-BC6A-6853-90ACE513FBF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8" creationId="{FA92AF41-AAF4-ABAD-4981-E71A74D47B4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9" creationId="{F0279F06-5074-A7FC-C945-92F35BEF56DF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0" creationId="{59B27E7E-51FA-67F5-589E-5F0E1B3484A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1" creationId="{5CC97514-479D-2CC9-1146-8AE465404B70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2" creationId="{987A1854-5318-1EE8-10A6-955C8897FF87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3" creationId="{0949DA9F-01AF-FFB8-E6D0-83D5F7D15CA3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5" creationId="{1865AC8C-712E-2560-EC62-D5415A1509B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6" creationId="{B3A8C167-80E4-8144-EC8E-B9B1A9B3A65A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7" creationId="{03D7CA11-22CE-AAB2-A8F1-E35CE9DF19E0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8" creationId="{0D73F2FB-1408-41F8-17AF-FC2F4084C53D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9" creationId="{A2B7463A-E793-5095-6DC0-EF74E3B34804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31" creationId="{064AF4C4-345F-8C88-B1D7-DDC5D7019948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32" creationId="{5E493BF6-6821-1E90-E8B6-77F081C533AF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33" creationId="{9E9A522B-CD47-2F6A-2F23-B0D2FA50942A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34" creationId="{A2BC3659-7DA5-27C4-77EC-C8A4B45E8A0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35" creationId="{1E35EEE6-6232-96DF-0D20-BB14C6BE5AAB}"/>
          </ac:spMkLst>
        </pc:spChg>
        <pc:spChg chg="add mo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143" creationId="{B043105E-387E-87E6-4DDC-596587AF50A8}"/>
          </ac:spMkLst>
        </pc:spChg>
        <pc:spChg chg="add del mod">
          <ac:chgData name="Martin Geiger (Psychology)" userId="8f06b308-1267-4aba-9ebb-7f4bffdc13c4" providerId="ADAL" clId="{80A3F37D-D5E7-4096-9BEE-3D088D773B08}" dt="2024-05-22T15:31:33.533" v="6874" actId="478"/>
          <ac:spMkLst>
            <pc:docMk/>
            <pc:sldMk cId="3494733594" sldId="455"/>
            <ac:spMk id="144" creationId="{E2D6D76A-C988-1D39-5447-BEF0EB15A9E0}"/>
          </ac:spMkLst>
        </pc:spChg>
        <pc:spChg chg="add del mod">
          <ac:chgData name="Martin Geiger (Psychology)" userId="8f06b308-1267-4aba-9ebb-7f4bffdc13c4" providerId="ADAL" clId="{80A3F37D-D5E7-4096-9BEE-3D088D773B08}" dt="2024-05-22T15:31:27.794" v="6869" actId="478"/>
          <ac:spMkLst>
            <pc:docMk/>
            <pc:sldMk cId="3494733594" sldId="455"/>
            <ac:spMk id="145" creationId="{5C044BAA-A0EB-20D0-2C5E-1239CEBEC474}"/>
          </ac:spMkLst>
        </pc:spChg>
        <pc:spChg chg="add del mod">
          <ac:chgData name="Martin Geiger (Psychology)" userId="8f06b308-1267-4aba-9ebb-7f4bffdc13c4" providerId="ADAL" clId="{80A3F37D-D5E7-4096-9BEE-3D088D773B08}" dt="2024-05-22T15:31:26.907" v="6868" actId="478"/>
          <ac:spMkLst>
            <pc:docMk/>
            <pc:sldMk cId="3494733594" sldId="455"/>
            <ac:spMk id="146" creationId="{F5EE7BDD-03CD-0A8B-AC79-6E94189542CD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47" creationId="{07BC56EE-ABA8-B6A4-0B07-26D555133840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48" creationId="{00F81823-ED23-C9C4-3F3E-B09D6B7E018D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49" creationId="{0A2346B3-578B-82FC-8558-4FA918732E59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50" creationId="{31D5775E-4A3F-C592-2133-1C417170E594}"/>
          </ac:spMkLst>
        </pc:spChg>
        <pc:spChg chg="add del mod">
          <ac:chgData name="Martin Geiger (Psychology)" userId="8f06b308-1267-4aba-9ebb-7f4bffdc13c4" providerId="ADAL" clId="{80A3F37D-D5E7-4096-9BEE-3D088D773B08}" dt="2024-05-22T15:31:24.554" v="6864" actId="478"/>
          <ac:spMkLst>
            <pc:docMk/>
            <pc:sldMk cId="3494733594" sldId="455"/>
            <ac:spMk id="154" creationId="{D43818E1-F566-2AD5-C6F5-20AF4BFFEFF4}"/>
          </ac:spMkLst>
        </pc:spChg>
        <pc:spChg chg="add del mod">
          <ac:chgData name="Martin Geiger (Psychology)" userId="8f06b308-1267-4aba-9ebb-7f4bffdc13c4" providerId="ADAL" clId="{80A3F37D-D5E7-4096-9BEE-3D088D773B08}" dt="2024-05-22T15:31:31.746" v="6873" actId="478"/>
          <ac:spMkLst>
            <pc:docMk/>
            <pc:sldMk cId="3494733594" sldId="455"/>
            <ac:spMk id="155" creationId="{36761B5F-9673-EA98-B8B8-9A302F5F6432}"/>
          </ac:spMkLst>
        </pc:spChg>
        <pc:spChg chg="add del mod">
          <ac:chgData name="Martin Geiger (Psychology)" userId="8f06b308-1267-4aba-9ebb-7f4bffdc13c4" providerId="ADAL" clId="{80A3F37D-D5E7-4096-9BEE-3D088D773B08}" dt="2024-05-22T15:31:26.205" v="6867" actId="478"/>
          <ac:spMkLst>
            <pc:docMk/>
            <pc:sldMk cId="3494733594" sldId="455"/>
            <ac:spMk id="156" creationId="{96E97599-4424-9138-FB8F-DE4656B406BB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57" creationId="{73DA3300-AD33-D1E3-B337-87F802963C2D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58" creationId="{58C60191-58E2-7D11-AECB-A789738C27C5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59" creationId="{1FA38451-CF21-D572-1448-EF83E2E29316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63" creationId="{E02580D1-9D47-77C4-00BB-BEC30CB94ADE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64" creationId="{53A075ED-CC29-B37D-A345-39FF1EE3A3C7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65" creationId="{AD6A7B0F-D40F-11F4-3663-9651842F69D7}"/>
          </ac:spMkLst>
        </pc:spChg>
        <pc:spChg chg="add del mod">
          <ac:chgData name="Martin Geiger (Psychology)" userId="8f06b308-1267-4aba-9ebb-7f4bffdc13c4" providerId="ADAL" clId="{80A3F37D-D5E7-4096-9BEE-3D088D773B08}" dt="2024-05-22T15:31:24.084" v="6863" actId="478"/>
          <ac:spMkLst>
            <pc:docMk/>
            <pc:sldMk cId="3494733594" sldId="455"/>
            <ac:spMk id="166" creationId="{91E5E6AB-AD2D-E4C3-C948-0D9B54392ABA}"/>
          </ac:spMkLst>
        </pc:spChg>
        <pc:spChg chg="add del mod">
          <ac:chgData name="Martin Geiger (Psychology)" userId="8f06b308-1267-4aba-9ebb-7f4bffdc13c4" providerId="ADAL" clId="{80A3F37D-D5E7-4096-9BEE-3D088D773B08}" dt="2024-05-22T15:31:25.388" v="6865" actId="478"/>
          <ac:spMkLst>
            <pc:docMk/>
            <pc:sldMk cId="3494733594" sldId="455"/>
            <ac:spMk id="167" creationId="{4C3B09D7-854A-78A6-FD7B-1C6ADC1CCE8C}"/>
          </ac:spMkLst>
        </pc:spChg>
        <pc:spChg chg="add del mod">
          <ac:chgData name="Martin Geiger (Psychology)" userId="8f06b308-1267-4aba-9ebb-7f4bffdc13c4" providerId="ADAL" clId="{80A3F37D-D5E7-4096-9BEE-3D088D773B08}" dt="2024-05-22T15:31:25.704" v="6866" actId="478"/>
          <ac:spMkLst>
            <pc:docMk/>
            <pc:sldMk cId="3494733594" sldId="455"/>
            <ac:spMk id="168" creationId="{EB92CBD7-9BF6-4737-5C53-14202D9963F2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69" creationId="{95202813-5BBC-1618-06C3-83A4BC97FB7A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0" creationId="{18D97415-F338-32C7-06F4-FC2E5626EB3F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1" creationId="{36B691E9-8CD8-279E-BBEB-9A3393910575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2" creationId="{B107C082-AC15-B08F-A2B4-9062464B1884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3" creationId="{819EAB07-9496-A201-2204-B5E876AE088C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4" creationId="{A5EBD54D-17BF-8D61-14D1-23908661E824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5" creationId="{E5BCFB12-7091-0D1B-3FAE-7C6F608EAF5F}"/>
          </ac:spMkLst>
        </pc:spChg>
        <pc:spChg chg="add del mod">
          <ac:chgData name="Martin Geiger (Psychology)" userId="8f06b308-1267-4aba-9ebb-7f4bffdc13c4" providerId="ADAL" clId="{80A3F37D-D5E7-4096-9BEE-3D088D773B08}" dt="2024-05-22T15:31:46.142" v="6886" actId="478"/>
          <ac:spMkLst>
            <pc:docMk/>
            <pc:sldMk cId="3494733594" sldId="455"/>
            <ac:spMk id="178" creationId="{7C3E2E86-D637-8359-4D54-313CD264D2F4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9" creationId="{A99274AD-0FB8-686B-D197-15A2CFA89AF6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80" creationId="{FF921BF1-B651-8D45-F910-92E1828BBA6F}"/>
          </ac:spMkLst>
        </pc:spChg>
        <pc:spChg chg="add del mod">
          <ac:chgData name="Martin Geiger (Psychology)" userId="8f06b308-1267-4aba-9ebb-7f4bffdc13c4" providerId="ADAL" clId="{80A3F37D-D5E7-4096-9BEE-3D088D773B08}" dt="2024-05-22T15:31:23.483" v="6862" actId="478"/>
          <ac:spMkLst>
            <pc:docMk/>
            <pc:sldMk cId="3494733594" sldId="455"/>
            <ac:spMk id="181" creationId="{8070BB07-3FF9-8ACE-967A-4750B37C57D9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82" creationId="{54C36574-973F-B23B-B741-973DBC9A3957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83" creationId="{6CC70F9D-CEB1-A771-1FA0-9B41FABC278E}"/>
          </ac:spMkLst>
        </pc:spChg>
        <pc:spChg chg="add del mod">
          <ac:chgData name="Martin Geiger (Psychology)" userId="8f06b308-1267-4aba-9ebb-7f4bffdc13c4" providerId="ADAL" clId="{80A3F37D-D5E7-4096-9BEE-3D088D773B08}" dt="2024-05-22T15:31:30.957" v="6872" actId="478"/>
          <ac:spMkLst>
            <pc:docMk/>
            <pc:sldMk cId="3494733594" sldId="455"/>
            <ac:spMk id="184" creationId="{6A98D595-4D39-4391-9C2E-E96A2D049FE5}"/>
          </ac:spMkLst>
        </pc:spChg>
        <pc:spChg chg="add del mod">
          <ac:chgData name="Martin Geiger (Psychology)" userId="8f06b308-1267-4aba-9ebb-7f4bffdc13c4" providerId="ADAL" clId="{80A3F37D-D5E7-4096-9BEE-3D088D773B08}" dt="2024-05-22T15:31:29.969" v="6871" actId="478"/>
          <ac:spMkLst>
            <pc:docMk/>
            <pc:sldMk cId="3494733594" sldId="455"/>
            <ac:spMk id="186" creationId="{42BDF46C-2B98-8A0D-DBFE-C69D4A05A70F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87" creationId="{53937EA9-B32F-A35A-4359-FB32A50ABE6A}"/>
          </ac:spMkLst>
        </pc:spChg>
        <pc:spChg chg="add del mod">
          <ac:chgData name="Martin Geiger (Psychology)" userId="8f06b308-1267-4aba-9ebb-7f4bffdc13c4" providerId="ADAL" clId="{80A3F37D-D5E7-4096-9BEE-3D088D773B08}" dt="2024-05-22T15:31:36.099" v="6878" actId="478"/>
          <ac:spMkLst>
            <pc:docMk/>
            <pc:sldMk cId="3494733594" sldId="455"/>
            <ac:spMk id="188" creationId="{256273DA-2244-82C9-0DB4-B4AAE7A4B842}"/>
          </ac:spMkLst>
        </pc:spChg>
        <pc:spChg chg="add del mod">
          <ac:chgData name="Martin Geiger (Psychology)" userId="8f06b308-1267-4aba-9ebb-7f4bffdc13c4" providerId="ADAL" clId="{80A3F37D-D5E7-4096-9BEE-3D088D773B08}" dt="2024-05-22T15:31:36.754" v="6879" actId="478"/>
          <ac:spMkLst>
            <pc:docMk/>
            <pc:sldMk cId="3494733594" sldId="455"/>
            <ac:spMk id="189" creationId="{AEC0C04B-57E9-66B0-50A2-6A2092650CA6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90" creationId="{A2290D20-9F38-A649-A023-2F97242305CA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92" creationId="{42488B3B-82D4-B132-004A-5C9398513EAA}"/>
          </ac:spMkLst>
        </pc:spChg>
        <pc:spChg chg="add del mod">
          <ac:chgData name="Martin Geiger (Psychology)" userId="8f06b308-1267-4aba-9ebb-7f4bffdc13c4" providerId="ADAL" clId="{80A3F37D-D5E7-4096-9BEE-3D088D773B08}" dt="2024-05-22T15:31:35.530" v="6877" actId="478"/>
          <ac:spMkLst>
            <pc:docMk/>
            <pc:sldMk cId="3494733594" sldId="455"/>
            <ac:spMk id="193" creationId="{1406660A-35AC-D472-BD4D-90E57BE6C70F}"/>
          </ac:spMkLst>
        </pc:spChg>
        <pc:spChg chg="add del mod">
          <ac:chgData name="Martin Geiger (Psychology)" userId="8f06b308-1267-4aba-9ebb-7f4bffdc13c4" providerId="ADAL" clId="{80A3F37D-D5E7-4096-9BEE-3D088D773B08}" dt="2024-05-22T15:31:34.353" v="6875" actId="478"/>
          <ac:spMkLst>
            <pc:docMk/>
            <pc:sldMk cId="3494733594" sldId="455"/>
            <ac:spMk id="194" creationId="{DF1D0476-E883-86CF-BFA2-31D04B277E5E}"/>
          </ac:spMkLst>
        </pc:spChg>
        <pc:spChg chg="add del mod">
          <ac:chgData name="Martin Geiger (Psychology)" userId="8f06b308-1267-4aba-9ebb-7f4bffdc13c4" providerId="ADAL" clId="{80A3F37D-D5E7-4096-9BEE-3D088D773B08}" dt="2024-05-22T15:31:37.641" v="6880" actId="478"/>
          <ac:spMkLst>
            <pc:docMk/>
            <pc:sldMk cId="3494733594" sldId="455"/>
            <ac:spMk id="195" creationId="{5A042BAA-3471-A354-846B-E1ECC2D7B7CD}"/>
          </ac:spMkLst>
        </pc:spChg>
        <pc:spChg chg="add del mod">
          <ac:chgData name="Martin Geiger (Psychology)" userId="8f06b308-1267-4aba-9ebb-7f4bffdc13c4" providerId="ADAL" clId="{80A3F37D-D5E7-4096-9BEE-3D088D773B08}" dt="2024-05-22T15:31:34.880" v="6876" actId="478"/>
          <ac:spMkLst>
            <pc:docMk/>
            <pc:sldMk cId="3494733594" sldId="455"/>
            <ac:spMk id="196" creationId="{68B2F229-CCB7-9D2F-F8C7-49F87DE0B332}"/>
          </ac:spMkLst>
        </pc:spChg>
        <pc:picChg chg="del">
          <ac:chgData name="Martin Geiger (Psychology)" userId="8f06b308-1267-4aba-9ebb-7f4bffdc13c4" providerId="ADAL" clId="{80A3F37D-D5E7-4096-9BEE-3D088D773B08}" dt="2024-05-15T15:33:27.307" v="4522" actId="478"/>
          <ac:picMkLst>
            <pc:docMk/>
            <pc:sldMk cId="3494733594" sldId="455"/>
            <ac:picMk id="6" creationId="{661E84C0-4E8B-82ED-AD2C-3434BEC42764}"/>
          </ac:picMkLst>
        </pc:picChg>
        <pc:picChg chg="add del mod ord">
          <ac:chgData name="Martin Geiger (Psychology)" userId="8f06b308-1267-4aba-9ebb-7f4bffdc13c4" providerId="ADAL" clId="{80A3F37D-D5E7-4096-9BEE-3D088D773B08}" dt="2024-05-22T14:40:31" v="6584" actId="478"/>
          <ac:picMkLst>
            <pc:docMk/>
            <pc:sldMk cId="3494733594" sldId="455"/>
            <ac:picMk id="10" creationId="{06480023-DBD0-357D-BA3A-3479E9877416}"/>
          </ac:picMkLst>
        </pc:picChg>
        <pc:picChg chg="add mod ord">
          <ac:chgData name="Martin Geiger (Psychology)" userId="8f06b308-1267-4aba-9ebb-7f4bffdc13c4" providerId="ADAL" clId="{80A3F37D-D5E7-4096-9BEE-3D088D773B08}" dt="2024-05-23T07:40:29.692" v="6903" actId="167"/>
          <ac:picMkLst>
            <pc:docMk/>
            <pc:sldMk cId="3494733594" sldId="455"/>
            <ac:picMk id="30" creationId="{E1E1033E-0637-01EB-5A7C-252CE60FE795}"/>
          </ac:picMkLst>
        </pc:pic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14" creationId="{2421EC08-71C4-6DC1-E37A-6309A2C2E0DC}"/>
          </ac:cxnSpMkLst>
        </pc:cxnChg>
        <pc:cxnChg chg="add mo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24" creationId="{528B1DBF-B16D-DB9B-DD60-63523CAC869C}"/>
          </ac:cxnSpMkLst>
        </pc:cxnChg>
        <pc:cxnChg chg="add mo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26" creationId="{72B9FAB2-6B59-1CE9-8FA1-3142CC8628BF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28" creationId="{CF6381B0-B922-E074-2359-A84BF67F7D2C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29" creationId="{B9D4A8D3-7292-7CB3-7010-38A30814140D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30" creationId="{EA28863D-A98D-CBED-43F2-1186DFEE19CC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1" creationId="{1AF8CB56-74BB-A848-75E0-F3B2365E8973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2" creationId="{FEB93DEC-68F6-48D8-9362-E8955BC2CC7A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4" creationId="{DF371619-D0CA-76FC-864F-0248D1F560F4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5" creationId="{D5CF0603-A18D-91C3-D6C1-9F225C8F5FD5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7" creationId="{6FB2839D-98B2-5865-EFDD-9DB48B0AEA77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9" creationId="{B3C8E28B-4241-1C7E-287E-D1EE45BC6B71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53" creationId="{176782F1-9173-E4E4-FB37-83918FA596CD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53" creationId="{FF8FC102-8810-57B8-18DE-C84DB1F483E8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54" creationId="{045F5451-F8F9-CEC1-D7BE-C8FD0AE8BFD8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54" creationId="{912B8F59-8937-669B-8E6A-3FD455DFEB9C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55" creationId="{E357706E-26FB-AA62-F77F-0D9F103E30D6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61" creationId="{1220C32F-575E-28EF-B0D8-E5B69ACA9328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74" creationId="{E0887A5D-E0A6-A63A-F1FC-41719580B001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76" creationId="{30A1FB2A-41B3-6A82-140C-D2CAF2F7CC0F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77" creationId="{069CF674-DFD8-B087-B526-1C4F39C366D3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79" creationId="{9580B6C8-129B-6300-C754-E9CF687210C7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80" creationId="{A8567C89-E56E-BD0E-5E61-2004F9915924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81" creationId="{280269DC-BC7A-3A02-E4AC-D47EBB7B0C7F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82" creationId="{7554F1FF-6F23-3345-E1C4-9EA853A30F31}"/>
          </ac:cxnSpMkLst>
        </pc:cxnChg>
        <pc:cxnChg chg="add del mod ord">
          <ac:chgData name="Martin Geiger (Psychology)" userId="8f06b308-1267-4aba-9ebb-7f4bffdc13c4" providerId="ADAL" clId="{80A3F37D-D5E7-4096-9BEE-3D088D773B08}" dt="2024-05-22T14:40:45.164" v="6588" actId="478"/>
          <ac:cxnSpMkLst>
            <pc:docMk/>
            <pc:sldMk cId="3494733594" sldId="455"/>
            <ac:cxnSpMk id="85" creationId="{CEB56F3B-9543-1306-A75A-0724A278BE3D}"/>
          </ac:cxnSpMkLst>
        </pc:cxnChg>
        <pc:cxnChg chg="add del mod ord">
          <ac:chgData name="Martin Geiger (Psychology)" userId="8f06b308-1267-4aba-9ebb-7f4bffdc13c4" providerId="ADAL" clId="{80A3F37D-D5E7-4096-9BEE-3D088D773B08}" dt="2024-05-22T14:40:18.705" v="6583" actId="478"/>
          <ac:cxnSpMkLst>
            <pc:docMk/>
            <pc:sldMk cId="3494733594" sldId="455"/>
            <ac:cxnSpMk id="86" creationId="{D0A0A833-2347-4254-1E84-9840B40DE3E6}"/>
          </ac:cxnSpMkLst>
        </pc:cxnChg>
        <pc:cxnChg chg="add del mod ord">
          <ac:chgData name="Martin Geiger (Psychology)" userId="8f06b308-1267-4aba-9ebb-7f4bffdc13c4" providerId="ADAL" clId="{80A3F37D-D5E7-4096-9BEE-3D088D773B08}" dt="2024-05-22T14:41:35.015" v="6597" actId="478"/>
          <ac:cxnSpMkLst>
            <pc:docMk/>
            <pc:sldMk cId="3494733594" sldId="455"/>
            <ac:cxnSpMk id="89" creationId="{BD876B45-8DAF-BB35-EEDA-6085003C8B0A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90" creationId="{61FFCBF1-9B91-ECC5-7F4C-89D0CCE447BA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99" creationId="{3A81B50C-FB61-05B7-56FC-643DFFEA3577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00" creationId="{46D0EF79-8651-988F-DD86-C5D68ADB5F9F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01" creationId="{D7D110A9-E5B0-74BE-AC91-2A0648CF6602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15" creationId="{1933F69F-8BD6-9B4D-77E2-31A3CD0B9E26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16" creationId="{3650FC43-5176-6851-CB92-492B1C6EBA46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24" creationId="{449225AF-30C6-58F8-6C2E-CC062BE981B6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30" creationId="{95E94B17-7E2F-1954-771F-6A7192A29442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36" creationId="{8B6E3E5F-7484-B63F-9D68-D52BC0EADFE2}"/>
          </ac:cxnSpMkLst>
        </pc:cxnChg>
        <pc:cxnChg chg="add del mod">
          <ac:chgData name="Martin Geiger (Psychology)" userId="8f06b308-1267-4aba-9ebb-7f4bffdc13c4" providerId="ADAL" clId="{80A3F37D-D5E7-4096-9BEE-3D088D773B08}" dt="2024-05-22T15:31:42.602" v="6883" actId="478"/>
          <ac:cxnSpMkLst>
            <pc:docMk/>
            <pc:sldMk cId="3494733594" sldId="455"/>
            <ac:cxnSpMk id="151" creationId="{03BD23D5-7328-7688-2D11-F94DBF883552}"/>
          </ac:cxnSpMkLst>
        </pc:cxnChg>
        <pc:cxnChg chg="add del mod">
          <ac:chgData name="Martin Geiger (Psychology)" userId="8f06b308-1267-4aba-9ebb-7f4bffdc13c4" providerId="ADAL" clId="{80A3F37D-D5E7-4096-9BEE-3D088D773B08}" dt="2024-05-22T15:31:28.665" v="6870" actId="478"/>
          <ac:cxnSpMkLst>
            <pc:docMk/>
            <pc:sldMk cId="3494733594" sldId="455"/>
            <ac:cxnSpMk id="152" creationId="{577A6B3A-4CD9-6D10-172F-F1926FA00788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53" creationId="{3B443669-27C0-0347-3FAD-5F3727B470F9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60" creationId="{E89461E8-668E-7B76-EDE9-048FED91E1B9}"/>
          </ac:cxnSpMkLst>
        </pc:cxnChg>
        <pc:cxnChg chg="add del mod">
          <ac:chgData name="Martin Geiger (Psychology)" userId="8f06b308-1267-4aba-9ebb-7f4bffdc13c4" providerId="ADAL" clId="{80A3F37D-D5E7-4096-9BEE-3D088D773B08}" dt="2024-05-22T15:31:43.436" v="6884" actId="478"/>
          <ac:cxnSpMkLst>
            <pc:docMk/>
            <pc:sldMk cId="3494733594" sldId="455"/>
            <ac:cxnSpMk id="161" creationId="{C7EA0E8B-C47F-4AA5-9B38-3AE715164524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62" creationId="{CB9B6C84-875C-16B2-F001-0579E28FA9B3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76" creationId="{228ED032-841F-F115-B204-65A5E29D7A1E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77" creationId="{63162399-C49C-CA82-530E-B63B30DD1E1C}"/>
          </ac:cxnSpMkLst>
        </pc:cxnChg>
        <pc:cxnChg chg="add mo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185" creationId="{7CCB7C96-52E3-05D2-2816-B6B2516AD847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91" creationId="{0328F6A5-A075-D802-BD81-D99B4AF2BC5D}"/>
          </ac:cxnSpMkLst>
        </pc:cxnChg>
        <pc:cxnChg chg="add del mod">
          <ac:chgData name="Martin Geiger (Psychology)" userId="8f06b308-1267-4aba-9ebb-7f4bffdc13c4" providerId="ADAL" clId="{80A3F37D-D5E7-4096-9BEE-3D088D773B08}" dt="2024-05-22T15:32:10.529" v="6893" actId="478"/>
          <ac:cxnSpMkLst>
            <pc:docMk/>
            <pc:sldMk cId="3494733594" sldId="455"/>
            <ac:cxnSpMk id="197" creationId="{6898D20D-C5C7-6DF2-B5A6-F9AE1C6A02CB}"/>
          </ac:cxnSpMkLst>
        </pc:cxnChg>
        <pc:cxnChg chg="add del mod">
          <ac:chgData name="Martin Geiger (Psychology)" userId="8f06b308-1267-4aba-9ebb-7f4bffdc13c4" providerId="ADAL" clId="{80A3F37D-D5E7-4096-9BEE-3D088D773B08}" dt="2024-05-22T15:31:38.490" v="6881" actId="478"/>
          <ac:cxnSpMkLst>
            <pc:docMk/>
            <pc:sldMk cId="3494733594" sldId="455"/>
            <ac:cxnSpMk id="198" creationId="{3CF24C8E-A971-FF2B-115D-2C40B3F5C272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3T07:40:48.594" v="6906" actId="478"/>
        <pc:sldMkLst>
          <pc:docMk/>
          <pc:sldMk cId="2816262762" sldId="456"/>
        </pc:sldMkLst>
        <pc:spChg chg="ord">
          <ac:chgData name="Martin Geiger (Psychology)" userId="8f06b308-1267-4aba-9ebb-7f4bffdc13c4" providerId="ADAL" clId="{80A3F37D-D5E7-4096-9BEE-3D088D773B08}" dt="2024-05-15T15:47:55.462" v="4640" actId="167"/>
          <ac:spMkLst>
            <pc:docMk/>
            <pc:sldMk cId="2816262762" sldId="456"/>
            <ac:spMk id="7" creationId="{F91EC1A1-389C-6F7D-B1C7-6D9447004530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8" creationId="{417087E7-50F8-AB6E-CFB8-9DEDD7EC125A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12" creationId="{898DF570-18C6-3F6D-690E-F322EAFCE412}"/>
          </ac:spMkLst>
        </pc:spChg>
        <pc:spChg chg="mod ord">
          <ac:chgData name="Martin Geiger (Psychology)" userId="8f06b308-1267-4aba-9ebb-7f4bffdc13c4" providerId="ADAL" clId="{80A3F37D-D5E7-4096-9BEE-3D088D773B08}" dt="2024-05-15T15:47:52.477" v="4635" actId="207"/>
          <ac:spMkLst>
            <pc:docMk/>
            <pc:sldMk cId="2816262762" sldId="456"/>
            <ac:spMk id="16" creationId="{E671B27F-C87B-B16F-DC12-50BD4B4D1E4B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18" creationId="{FFCB7E7F-3FBE-CFB6-8C88-EB75860EA209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19" creationId="{8794B548-AC76-9BC7-F63E-8EF904026755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20" creationId="{5845DF18-E704-D7E0-1937-CB3E58747F97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21" creationId="{BD7F1AE5-F9B5-BB01-D5E0-161CCFC3FF1D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22" creationId="{28C94F0D-5939-FE88-7248-C8B639268695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24" creationId="{ACAF3A9B-57C3-2C28-8635-803A1F517B65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45" creationId="{F1F2BA75-5ECE-8E5F-B3CC-C3DFA845D3D9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47" creationId="{18CA16AE-3F37-9F70-252E-79944E9B555D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53" creationId="{4E249011-E8FD-FCB7-3929-E1C47BEBEF7E}"/>
          </ac:spMkLst>
        </pc:spChg>
        <pc:picChg chg="add del">
          <ac:chgData name="Martin Geiger (Psychology)" userId="8f06b308-1267-4aba-9ebb-7f4bffdc13c4" providerId="ADAL" clId="{80A3F37D-D5E7-4096-9BEE-3D088D773B08}" dt="2024-05-15T15:47:54.754" v="4639" actId="478"/>
          <ac:picMkLst>
            <pc:docMk/>
            <pc:sldMk cId="2816262762" sldId="456"/>
            <ac:picMk id="6" creationId="{661E84C0-4E8B-82ED-AD2C-3434BEC42764}"/>
          </ac:picMkLst>
        </pc:picChg>
        <pc:picChg chg="add mod ord">
          <ac:chgData name="Martin Geiger (Psychology)" userId="8f06b308-1267-4aba-9ebb-7f4bffdc13c4" providerId="ADAL" clId="{80A3F37D-D5E7-4096-9BEE-3D088D773B08}" dt="2024-05-15T15:47:53.873" v="4638" actId="14100"/>
          <ac:picMkLst>
            <pc:docMk/>
            <pc:sldMk cId="2816262762" sldId="456"/>
            <ac:picMk id="8" creationId="{663DF450-6AD8-2F20-8EB4-0D83B224C418}"/>
          </ac:picMkLst>
        </pc:pic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15" creationId="{C12B6763-5FA7-5F54-53A7-6EA2FDE6A6DB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26" creationId="{F9950CB2-0728-1C0E-A287-D12F04AF60DD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28" creationId="{D0D5873C-E45C-430B-4D9E-DC744FB90793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29" creationId="{A61AEBB0-9C05-B691-9B76-77E5598E29A3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30" creationId="{53DB011E-3397-A04B-4DB0-6C9D1AD030B1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41" creationId="{BC8D322D-DFD3-3EDD-18E9-DB316A20DC3F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42" creationId="{9489433D-CA24-9D1E-1408-6B393E147EC7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44" creationId="{E3800904-411B-055F-C004-CDC1D53222C0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46" creationId="{9DF11F1D-14FC-CB00-B0C9-9C2F73FFFB9C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49" creationId="{F04D1514-C455-A755-AB88-3698854020D0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51" creationId="{5753C3FE-1D4A-4499-1E2B-AF76860F3209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54" creationId="{7CA5C307-F1EA-3F07-0F75-0925A1423645}"/>
          </ac:cxnSpMkLst>
        </pc:cxnChg>
      </pc:sldChg>
      <pc:sldChg chg="addSp modSp add mod">
        <pc:chgData name="Martin Geiger (Psychology)" userId="8f06b308-1267-4aba-9ebb-7f4bffdc13c4" providerId="ADAL" clId="{80A3F37D-D5E7-4096-9BEE-3D088D773B08}" dt="2024-05-15T15:47:27.094" v="4629" actId="1076"/>
        <pc:sldMkLst>
          <pc:docMk/>
          <pc:sldMk cId="3902438788" sldId="457"/>
        </pc:sldMkLst>
        <pc:spChg chg="add mod">
          <ac:chgData name="Martin Geiger (Psychology)" userId="8f06b308-1267-4aba-9ebb-7f4bffdc13c4" providerId="ADAL" clId="{80A3F37D-D5E7-4096-9BEE-3D088D773B08}" dt="2024-05-15T15:47:27.094" v="4629" actId="1076"/>
          <ac:spMkLst>
            <pc:docMk/>
            <pc:sldMk cId="3902438788" sldId="457"/>
            <ac:spMk id="8" creationId="{E0A14E7F-A730-4F04-BCDA-018BB28A9DA8}"/>
          </ac:spMkLst>
        </pc:spChg>
        <pc:spChg chg="mod">
          <ac:chgData name="Martin Geiger (Psychology)" userId="8f06b308-1267-4aba-9ebb-7f4bffdc13c4" providerId="ADAL" clId="{80A3F37D-D5E7-4096-9BEE-3D088D773B08}" dt="2024-05-15T15:34:35.093" v="4541" actId="1036"/>
          <ac:spMkLst>
            <pc:docMk/>
            <pc:sldMk cId="3902438788" sldId="457"/>
            <ac:spMk id="10" creationId="{B9E3C987-6F80-1B51-BB50-D508CF8B8D06}"/>
          </ac:spMkLst>
        </pc:spChg>
        <pc:spChg chg="mod">
          <ac:chgData name="Martin Geiger (Psychology)" userId="8f06b308-1267-4aba-9ebb-7f4bffdc13c4" providerId="ADAL" clId="{80A3F37D-D5E7-4096-9BEE-3D088D773B08}" dt="2024-05-15T15:34:35.093" v="4541" actId="1036"/>
          <ac:spMkLst>
            <pc:docMk/>
            <pc:sldMk cId="3902438788" sldId="457"/>
            <ac:spMk id="11" creationId="{CE73982D-957D-8054-1ED7-AC89D2AEAF6F}"/>
          </ac:spMkLst>
        </pc:spChg>
        <pc:spChg chg="mod">
          <ac:chgData name="Martin Geiger (Psychology)" userId="8f06b308-1267-4aba-9ebb-7f4bffdc13c4" providerId="ADAL" clId="{80A3F37D-D5E7-4096-9BEE-3D088D773B08}" dt="2024-05-15T15:34:35.093" v="4541" actId="1036"/>
          <ac:spMkLst>
            <pc:docMk/>
            <pc:sldMk cId="3902438788" sldId="457"/>
            <ac:spMk id="13" creationId="{346A2C7B-B0EB-DFF6-A641-D8213690F0C1}"/>
          </ac:spMkLst>
        </pc:spChg>
        <pc:spChg chg="mod">
          <ac:chgData name="Martin Geiger (Psychology)" userId="8f06b308-1267-4aba-9ebb-7f4bffdc13c4" providerId="ADAL" clId="{80A3F37D-D5E7-4096-9BEE-3D088D773B08}" dt="2024-05-15T15:34:35.093" v="4541" actId="1036"/>
          <ac:spMkLst>
            <pc:docMk/>
            <pc:sldMk cId="3902438788" sldId="457"/>
            <ac:spMk id="14" creationId="{E1CA2D48-651D-DA55-1B3F-0D75DBB2147D}"/>
          </ac:spMkLst>
        </pc:spChg>
      </pc:sldChg>
      <pc:sldChg chg="addSp modSp add del mod">
        <pc:chgData name="Martin Geiger (Psychology)" userId="8f06b308-1267-4aba-9ebb-7f4bffdc13c4" providerId="ADAL" clId="{80A3F37D-D5E7-4096-9BEE-3D088D773B08}" dt="2024-05-15T15:37:12.827" v="4595" actId="47"/>
        <pc:sldMkLst>
          <pc:docMk/>
          <pc:sldMk cId="1669222079" sldId="458"/>
        </pc:sldMkLst>
        <pc:spChg chg="mod">
          <ac:chgData name="Martin Geiger (Psychology)" userId="8f06b308-1267-4aba-9ebb-7f4bffdc13c4" providerId="ADAL" clId="{80A3F37D-D5E7-4096-9BEE-3D088D773B08}" dt="2024-05-15T15:36:25.838" v="4577" actId="1076"/>
          <ac:spMkLst>
            <pc:docMk/>
            <pc:sldMk cId="1669222079" sldId="458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36:23.841" v="4576" actId="1076"/>
          <ac:spMkLst>
            <pc:docMk/>
            <pc:sldMk cId="1669222079" sldId="458"/>
            <ac:spMk id="3" creationId="{7016F576-CD72-1A84-809C-FBB9CDF4911F}"/>
          </ac:spMkLst>
        </pc:spChg>
        <pc:spChg chg="mod">
          <ac:chgData name="Martin Geiger (Psychology)" userId="8f06b308-1267-4aba-9ebb-7f4bffdc13c4" providerId="ADAL" clId="{80A3F37D-D5E7-4096-9BEE-3D088D773B08}" dt="2024-05-15T15:36:40.507" v="4585" actId="1076"/>
          <ac:spMkLst>
            <pc:docMk/>
            <pc:sldMk cId="1669222079" sldId="458"/>
            <ac:spMk id="4" creationId="{8C496556-935A-F137-EA14-8C5D79B35113}"/>
          </ac:spMkLst>
        </pc:spChg>
        <pc:spChg chg="mod">
          <ac:chgData name="Martin Geiger (Psychology)" userId="8f06b308-1267-4aba-9ebb-7f4bffdc13c4" providerId="ADAL" clId="{80A3F37D-D5E7-4096-9BEE-3D088D773B08}" dt="2024-05-15T15:36:29.850" v="4579" actId="1076"/>
          <ac:spMkLst>
            <pc:docMk/>
            <pc:sldMk cId="1669222079" sldId="458"/>
            <ac:spMk id="11" creationId="{98B803D7-0BD7-76DB-2130-E358210B647C}"/>
          </ac:spMkLst>
        </pc:spChg>
        <pc:spChg chg="mod">
          <ac:chgData name="Martin Geiger (Psychology)" userId="8f06b308-1267-4aba-9ebb-7f4bffdc13c4" providerId="ADAL" clId="{80A3F37D-D5E7-4096-9BEE-3D088D773B08}" dt="2024-05-15T15:36:22.123" v="4575" actId="1076"/>
          <ac:spMkLst>
            <pc:docMk/>
            <pc:sldMk cId="1669222079" sldId="458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36:27.914" v="4578" actId="1076"/>
          <ac:spMkLst>
            <pc:docMk/>
            <pc:sldMk cId="1669222079" sldId="458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15T15:36:17.682" v="4573" actId="1076"/>
          <ac:spMkLst>
            <pc:docMk/>
            <pc:sldMk cId="1669222079" sldId="458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36:20.130" v="4574" actId="1076"/>
          <ac:spMkLst>
            <pc:docMk/>
            <pc:sldMk cId="1669222079" sldId="458"/>
            <ac:spMk id="19" creationId="{9ACBAA08-6121-814A-50AD-C0120AC5447F}"/>
          </ac:spMkLst>
        </pc:spChg>
        <pc:spChg chg="mod">
          <ac:chgData name="Martin Geiger (Psychology)" userId="8f06b308-1267-4aba-9ebb-7f4bffdc13c4" providerId="ADAL" clId="{80A3F37D-D5E7-4096-9BEE-3D088D773B08}" dt="2024-05-15T15:36:16.059" v="4572" actId="1076"/>
          <ac:spMkLst>
            <pc:docMk/>
            <pc:sldMk cId="1669222079" sldId="458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15T15:36:42.797" v="4586" actId="1076"/>
          <ac:spMkLst>
            <pc:docMk/>
            <pc:sldMk cId="1669222079" sldId="458"/>
            <ac:spMk id="37" creationId="{A09DFDFE-F2CC-5386-01AA-264F96CE2BCD}"/>
          </ac:spMkLst>
        </pc:spChg>
        <pc:spChg chg="add">
          <ac:chgData name="Martin Geiger (Psychology)" userId="8f06b308-1267-4aba-9ebb-7f4bffdc13c4" providerId="ADAL" clId="{80A3F37D-D5E7-4096-9BEE-3D088D773B08}" dt="2024-05-15T15:36:31.824" v="4580" actId="22"/>
          <ac:spMkLst>
            <pc:docMk/>
            <pc:sldMk cId="1669222079" sldId="458"/>
            <ac:spMk id="46" creationId="{95D68382-44F3-1C22-3BD1-9F85D957AA2C}"/>
          </ac:spMkLst>
        </pc:spChg>
        <pc:cxnChg chg="mod">
          <ac:chgData name="Martin Geiger (Psychology)" userId="8f06b308-1267-4aba-9ebb-7f4bffdc13c4" providerId="ADAL" clId="{80A3F37D-D5E7-4096-9BEE-3D088D773B08}" dt="2024-05-15T15:36:29.850" v="4579" actId="1076"/>
          <ac:cxnSpMkLst>
            <pc:docMk/>
            <pc:sldMk cId="1669222079" sldId="458"/>
            <ac:cxnSpMk id="6" creationId="{5D56CC66-E875-5EB9-B714-4BE28CC12B3E}"/>
          </ac:cxnSpMkLst>
        </pc:cxnChg>
        <pc:cxnChg chg="mod">
          <ac:chgData name="Martin Geiger (Psychology)" userId="8f06b308-1267-4aba-9ebb-7f4bffdc13c4" providerId="ADAL" clId="{80A3F37D-D5E7-4096-9BEE-3D088D773B08}" dt="2024-05-15T15:36:40.507" v="4585" actId="1076"/>
          <ac:cxnSpMkLst>
            <pc:docMk/>
            <pc:sldMk cId="1669222079" sldId="458"/>
            <ac:cxnSpMk id="7" creationId="{9093755E-5B81-B26B-7946-6124E6E5FEDA}"/>
          </ac:cxnSpMkLst>
        </pc:cxnChg>
        <pc:cxnChg chg="mod">
          <ac:chgData name="Martin Geiger (Psychology)" userId="8f06b308-1267-4aba-9ebb-7f4bffdc13c4" providerId="ADAL" clId="{80A3F37D-D5E7-4096-9BEE-3D088D773B08}" dt="2024-05-15T15:36:25.838" v="4577" actId="1076"/>
          <ac:cxnSpMkLst>
            <pc:docMk/>
            <pc:sldMk cId="1669222079" sldId="458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36:23.841" v="4576" actId="1076"/>
          <ac:cxnSpMkLst>
            <pc:docMk/>
            <pc:sldMk cId="1669222079" sldId="458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36:22.123" v="4575" actId="1076"/>
          <ac:cxnSpMkLst>
            <pc:docMk/>
            <pc:sldMk cId="1669222079" sldId="458"/>
            <ac:cxnSpMk id="25" creationId="{9B86E335-A143-3A48-8933-E61A0E519E8E}"/>
          </ac:cxnSpMkLst>
        </pc:cxnChg>
        <pc:cxnChg chg="mod">
          <ac:chgData name="Martin Geiger (Psychology)" userId="8f06b308-1267-4aba-9ebb-7f4bffdc13c4" providerId="ADAL" clId="{80A3F37D-D5E7-4096-9BEE-3D088D773B08}" dt="2024-05-15T15:36:20.130" v="4574" actId="1076"/>
          <ac:cxnSpMkLst>
            <pc:docMk/>
            <pc:sldMk cId="1669222079" sldId="458"/>
            <ac:cxnSpMk id="27" creationId="{CB78C207-E238-2635-0DC2-1890539731E4}"/>
          </ac:cxnSpMkLst>
        </pc:cxnChg>
        <pc:cxnChg chg="mod">
          <ac:chgData name="Martin Geiger (Psychology)" userId="8f06b308-1267-4aba-9ebb-7f4bffdc13c4" providerId="ADAL" clId="{80A3F37D-D5E7-4096-9BEE-3D088D773B08}" dt="2024-05-15T15:36:17.682" v="4573" actId="1076"/>
          <ac:cxnSpMkLst>
            <pc:docMk/>
            <pc:sldMk cId="1669222079" sldId="458"/>
            <ac:cxnSpMk id="29" creationId="{E1F1C75D-1720-5108-A4D7-FDB845730DFC}"/>
          </ac:cxnSpMkLst>
        </pc:cxnChg>
        <pc:cxnChg chg="mod">
          <ac:chgData name="Martin Geiger (Psychology)" userId="8f06b308-1267-4aba-9ebb-7f4bffdc13c4" providerId="ADAL" clId="{80A3F37D-D5E7-4096-9BEE-3D088D773B08}" dt="2024-05-15T15:36:29.850" v="4579" actId="1076"/>
          <ac:cxnSpMkLst>
            <pc:docMk/>
            <pc:sldMk cId="1669222079" sldId="458"/>
            <ac:cxnSpMk id="30" creationId="{50518247-C764-2C56-6061-86661FD08033}"/>
          </ac:cxnSpMkLst>
        </pc:cxnChg>
        <pc:cxnChg chg="mod">
          <ac:chgData name="Martin Geiger (Psychology)" userId="8f06b308-1267-4aba-9ebb-7f4bffdc13c4" providerId="ADAL" clId="{80A3F37D-D5E7-4096-9BEE-3D088D773B08}" dt="2024-05-15T15:36:16.059" v="4572" actId="1076"/>
          <ac:cxnSpMkLst>
            <pc:docMk/>
            <pc:sldMk cId="1669222079" sldId="458"/>
            <ac:cxnSpMk id="31" creationId="{28EE004A-9C88-D08A-22B2-8038354FD075}"/>
          </ac:cxnSpMkLst>
        </pc:cxnChg>
        <pc:cxnChg chg="mod">
          <ac:chgData name="Martin Geiger (Psychology)" userId="8f06b308-1267-4aba-9ebb-7f4bffdc13c4" providerId="ADAL" clId="{80A3F37D-D5E7-4096-9BEE-3D088D773B08}" dt="2024-05-15T15:36:42.797" v="4586" actId="1076"/>
          <ac:cxnSpMkLst>
            <pc:docMk/>
            <pc:sldMk cId="1669222079" sldId="458"/>
            <ac:cxnSpMk id="34" creationId="{A9E1F2C8-787A-AC59-2AA4-9A8CFF3CBEA4}"/>
          </ac:cxnSpMkLst>
        </pc:cxnChg>
        <pc:cxnChg chg="mod">
          <ac:chgData name="Martin Geiger (Psychology)" userId="8f06b308-1267-4aba-9ebb-7f4bffdc13c4" providerId="ADAL" clId="{80A3F37D-D5E7-4096-9BEE-3D088D773B08}" dt="2024-05-15T15:36:27.914" v="4578" actId="1076"/>
          <ac:cxnSpMkLst>
            <pc:docMk/>
            <pc:sldMk cId="1669222079" sldId="458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36:27.914" v="4578" actId="1076"/>
          <ac:cxnSpMkLst>
            <pc:docMk/>
            <pc:sldMk cId="1669222079" sldId="458"/>
            <ac:cxnSpMk id="39" creationId="{83557549-56A2-AC4B-228D-96F61976D64D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15T16:03:03.258" v="4740"/>
        <pc:sldMkLst>
          <pc:docMk/>
          <pc:sldMk cId="2077068924" sldId="458"/>
        </pc:sldMkLst>
        <pc:spChg chg="add mod">
          <ac:chgData name="Martin Geiger (Psychology)" userId="8f06b308-1267-4aba-9ebb-7f4bffdc13c4" providerId="ADAL" clId="{80A3F37D-D5E7-4096-9BEE-3D088D773B08}" dt="2024-05-15T16:03:03.258" v="4740"/>
          <ac:spMkLst>
            <pc:docMk/>
            <pc:sldMk cId="2077068924" sldId="458"/>
            <ac:spMk id="8" creationId="{A4F71CE0-A59F-437B-A89B-3C7DB47846F5}"/>
          </ac:spMkLst>
        </pc:spChg>
        <pc:spChg chg="del">
          <ac:chgData name="Martin Geiger (Psychology)" userId="8f06b308-1267-4aba-9ebb-7f4bffdc13c4" providerId="ADAL" clId="{80A3F37D-D5E7-4096-9BEE-3D088D773B08}" dt="2024-05-15T15:38:05.826" v="4598" actId="478"/>
          <ac:spMkLst>
            <pc:docMk/>
            <pc:sldMk cId="2077068924" sldId="458"/>
            <ac:spMk id="10" creationId="{B9E3C987-6F80-1B51-BB50-D508CF8B8D06}"/>
          </ac:spMkLst>
        </pc:spChg>
        <pc:spChg chg="del">
          <ac:chgData name="Martin Geiger (Psychology)" userId="8f06b308-1267-4aba-9ebb-7f4bffdc13c4" providerId="ADAL" clId="{80A3F37D-D5E7-4096-9BEE-3D088D773B08}" dt="2024-05-15T15:38:06.427" v="4599" actId="478"/>
          <ac:spMkLst>
            <pc:docMk/>
            <pc:sldMk cId="2077068924" sldId="458"/>
            <ac:spMk id="11" creationId="{CE73982D-957D-8054-1ED7-AC89D2AEAF6F}"/>
          </ac:spMkLst>
        </pc:spChg>
        <pc:spChg chg="add mod">
          <ac:chgData name="Martin Geiger (Psychology)" userId="8f06b308-1267-4aba-9ebb-7f4bffdc13c4" providerId="ADAL" clId="{80A3F37D-D5E7-4096-9BEE-3D088D773B08}" dt="2024-05-15T16:03:03.258" v="4740"/>
          <ac:spMkLst>
            <pc:docMk/>
            <pc:sldMk cId="2077068924" sldId="458"/>
            <ac:spMk id="12" creationId="{A8E29E81-3C0D-C189-4FC6-ABE5B2B02F19}"/>
          </ac:spMkLst>
        </pc:spChg>
        <pc:spChg chg="del">
          <ac:chgData name="Martin Geiger (Psychology)" userId="8f06b308-1267-4aba-9ebb-7f4bffdc13c4" providerId="ADAL" clId="{80A3F37D-D5E7-4096-9BEE-3D088D773B08}" dt="2024-05-15T15:38:07.699" v="4601" actId="478"/>
          <ac:spMkLst>
            <pc:docMk/>
            <pc:sldMk cId="2077068924" sldId="458"/>
            <ac:spMk id="13" creationId="{346A2C7B-B0EB-DFF6-A641-D8213690F0C1}"/>
          </ac:spMkLst>
        </pc:spChg>
        <pc:spChg chg="del">
          <ac:chgData name="Martin Geiger (Psychology)" userId="8f06b308-1267-4aba-9ebb-7f4bffdc13c4" providerId="ADAL" clId="{80A3F37D-D5E7-4096-9BEE-3D088D773B08}" dt="2024-05-15T15:38:06.975" v="4600" actId="478"/>
          <ac:spMkLst>
            <pc:docMk/>
            <pc:sldMk cId="2077068924" sldId="458"/>
            <ac:spMk id="14" creationId="{E1CA2D48-651D-DA55-1B3F-0D75DBB2147D}"/>
          </ac:spMkLst>
        </pc:spChg>
        <pc:spChg chg="add mod">
          <ac:chgData name="Martin Geiger (Psychology)" userId="8f06b308-1267-4aba-9ebb-7f4bffdc13c4" providerId="ADAL" clId="{80A3F37D-D5E7-4096-9BEE-3D088D773B08}" dt="2024-05-15T16:03:03.258" v="4740"/>
          <ac:spMkLst>
            <pc:docMk/>
            <pc:sldMk cId="2077068924" sldId="458"/>
            <ac:spMk id="15" creationId="{BB6D5719-7A64-CCDB-18DB-7F08185C3F04}"/>
          </ac:spMkLst>
        </pc:spChg>
        <pc:spChg chg="add mod">
          <ac:chgData name="Martin Geiger (Psychology)" userId="8f06b308-1267-4aba-9ebb-7f4bffdc13c4" providerId="ADAL" clId="{80A3F37D-D5E7-4096-9BEE-3D088D773B08}" dt="2024-05-15T16:03:03.258" v="4740"/>
          <ac:spMkLst>
            <pc:docMk/>
            <pc:sldMk cId="2077068924" sldId="458"/>
            <ac:spMk id="18" creationId="{6E8AA1D1-406D-0DD8-E420-10F7E352AE2B}"/>
          </ac:spMkLst>
        </pc:spChg>
      </pc:sldChg>
      <pc:sldChg chg="delSp modSp add del mod modTransition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1609891559" sldId="459"/>
        </pc:sldMkLst>
        <pc:spChg chg="del">
          <ac:chgData name="Martin Geiger (Psychology)" userId="8f06b308-1267-4aba-9ebb-7f4bffdc13c4" providerId="ADAL" clId="{80A3F37D-D5E7-4096-9BEE-3D088D773B08}" dt="2024-05-15T15:45:29.113" v="4610" actId="478"/>
          <ac:spMkLst>
            <pc:docMk/>
            <pc:sldMk cId="1609891559" sldId="459"/>
            <ac:spMk id="11" creationId="{98B803D7-0BD7-76DB-2130-E358210B647C}"/>
          </ac:spMkLst>
        </pc:spChg>
        <pc:spChg chg="mod">
          <ac:chgData name="Martin Geiger (Psychology)" userId="8f06b308-1267-4aba-9ebb-7f4bffdc13c4" providerId="ADAL" clId="{80A3F37D-D5E7-4096-9BEE-3D088D773B08}" dt="2024-05-22T11:59:02.280" v="5106"/>
          <ac:spMkLst>
            <pc:docMk/>
            <pc:sldMk cId="1609891559" sldId="459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15T15:45:27.460" v="4608" actId="478"/>
          <ac:spMkLst>
            <pc:docMk/>
            <pc:sldMk cId="1609891559" sldId="459"/>
            <ac:spMk id="37" creationId="{A09DFDFE-F2CC-5386-01AA-264F96CE2BCD}"/>
          </ac:spMkLst>
        </pc:spChg>
        <pc:cxnChg chg="del mod">
          <ac:chgData name="Martin Geiger (Psychology)" userId="8f06b308-1267-4aba-9ebb-7f4bffdc13c4" providerId="ADAL" clId="{80A3F37D-D5E7-4096-9BEE-3D088D773B08}" dt="2024-05-15T15:45:29.650" v="4611" actId="478"/>
          <ac:cxnSpMkLst>
            <pc:docMk/>
            <pc:sldMk cId="1609891559" sldId="459"/>
            <ac:cxnSpMk id="6" creationId="{5D56CC66-E875-5EB9-B714-4BE28CC12B3E}"/>
          </ac:cxnSpMkLst>
        </pc:cxnChg>
        <pc:cxnChg chg="del mod">
          <ac:chgData name="Martin Geiger (Psychology)" userId="8f06b308-1267-4aba-9ebb-7f4bffdc13c4" providerId="ADAL" clId="{80A3F37D-D5E7-4096-9BEE-3D088D773B08}" dt="2024-05-15T15:45:30.096" v="4612" actId="478"/>
          <ac:cxnSpMkLst>
            <pc:docMk/>
            <pc:sldMk cId="1609891559" sldId="459"/>
            <ac:cxnSpMk id="7" creationId="{9093755E-5B81-B26B-7946-6124E6E5FEDA}"/>
          </ac:cxnSpMkLst>
        </pc:cxnChg>
        <pc:cxnChg chg="del mod">
          <ac:chgData name="Martin Geiger (Psychology)" userId="8f06b308-1267-4aba-9ebb-7f4bffdc13c4" providerId="ADAL" clId="{80A3F37D-D5E7-4096-9BEE-3D088D773B08}" dt="2024-05-15T15:45:26.903" v="4607" actId="478"/>
          <ac:cxnSpMkLst>
            <pc:docMk/>
            <pc:sldMk cId="1609891559" sldId="459"/>
            <ac:cxnSpMk id="30" creationId="{50518247-C764-2C56-6061-86661FD08033}"/>
          </ac:cxnSpMkLst>
        </pc:cxnChg>
        <pc:cxnChg chg="del mod">
          <ac:chgData name="Martin Geiger (Psychology)" userId="8f06b308-1267-4aba-9ebb-7f4bffdc13c4" providerId="ADAL" clId="{80A3F37D-D5E7-4096-9BEE-3D088D773B08}" dt="2024-05-15T15:45:27.993" v="4609" actId="478"/>
          <ac:cxnSpMkLst>
            <pc:docMk/>
            <pc:sldMk cId="1609891559" sldId="459"/>
            <ac:cxnSpMk id="34" creationId="{A9E1F2C8-787A-AC59-2AA4-9A8CFF3CBEA4}"/>
          </ac:cxnSpMkLst>
        </pc:cxnChg>
      </pc:sldChg>
      <pc:sldChg chg="delSp modSp add del mod modTransition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2061026540" sldId="460"/>
        </pc:sldMkLst>
        <pc:spChg chg="mod">
          <ac:chgData name="Martin Geiger (Psychology)" userId="8f06b308-1267-4aba-9ebb-7f4bffdc13c4" providerId="ADAL" clId="{80A3F37D-D5E7-4096-9BEE-3D088D773B08}" dt="2024-05-22T11:59:04.724" v="5107"/>
          <ac:spMkLst>
            <pc:docMk/>
            <pc:sldMk cId="2061026540" sldId="460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15T15:45:33.682" v="4613" actId="478"/>
          <ac:spMkLst>
            <pc:docMk/>
            <pc:sldMk cId="2061026540" sldId="460"/>
            <ac:spMk id="37" creationId="{A09DFDFE-F2CC-5386-01AA-264F96CE2BCD}"/>
          </ac:spMkLst>
        </pc:spChg>
        <pc:cxnChg chg="del mod">
          <ac:chgData name="Martin Geiger (Psychology)" userId="8f06b308-1267-4aba-9ebb-7f4bffdc13c4" providerId="ADAL" clId="{80A3F37D-D5E7-4096-9BEE-3D088D773B08}" dt="2024-05-15T15:45:34.384" v="4614" actId="478"/>
          <ac:cxnSpMkLst>
            <pc:docMk/>
            <pc:sldMk cId="2061026540" sldId="460"/>
            <ac:cxnSpMk id="30" creationId="{50518247-C764-2C56-6061-86661FD08033}"/>
          </ac:cxnSpMkLst>
        </pc:cxnChg>
        <pc:cxnChg chg="del mod">
          <ac:chgData name="Martin Geiger (Psychology)" userId="8f06b308-1267-4aba-9ebb-7f4bffdc13c4" providerId="ADAL" clId="{80A3F37D-D5E7-4096-9BEE-3D088D773B08}" dt="2024-05-15T15:45:35.039" v="4615" actId="478"/>
          <ac:cxnSpMkLst>
            <pc:docMk/>
            <pc:sldMk cId="2061026540" sldId="460"/>
            <ac:cxnSpMk id="34" creationId="{A9E1F2C8-787A-AC59-2AA4-9A8CFF3CBEA4}"/>
          </ac:cxnSpMkLst>
        </pc:cxnChg>
      </pc:sldChg>
      <pc:sldChg chg="modSp add del mod modTransition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1365174639" sldId="461"/>
        </pc:sldMkLst>
        <pc:spChg chg="mod">
          <ac:chgData name="Martin Geiger (Psychology)" userId="8f06b308-1267-4aba-9ebb-7f4bffdc13c4" providerId="ADAL" clId="{80A3F37D-D5E7-4096-9BEE-3D088D773B08}" dt="2024-05-22T11:59:09.900" v="5109"/>
          <ac:spMkLst>
            <pc:docMk/>
            <pc:sldMk cId="1365174639" sldId="461"/>
            <ac:spMk id="15" creationId="{D659D377-350A-5DDF-7E62-623FB0554018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5:53:19.231" v="4708" actId="208"/>
        <pc:sldMkLst>
          <pc:docMk/>
          <pc:sldMk cId="3062733114" sldId="462"/>
        </pc:sldMkLst>
        <pc:spChg chg="add mod">
          <ac:chgData name="Martin Geiger (Psychology)" userId="8f06b308-1267-4aba-9ebb-7f4bffdc13c4" providerId="ADAL" clId="{80A3F37D-D5E7-4096-9BEE-3D088D773B08}" dt="2024-05-15T15:53:19.231" v="4708" actId="208"/>
          <ac:spMkLst>
            <pc:docMk/>
            <pc:sldMk cId="3062733114" sldId="462"/>
            <ac:spMk id="2" creationId="{B8D26BDE-D0DA-B2D5-6116-FC700042966C}"/>
          </ac:spMkLst>
        </pc:spChg>
        <pc:spChg chg="add mod">
          <ac:chgData name="Martin Geiger (Psychology)" userId="8f06b308-1267-4aba-9ebb-7f4bffdc13c4" providerId="ADAL" clId="{80A3F37D-D5E7-4096-9BEE-3D088D773B08}" dt="2024-05-15T15:53:19.231" v="4708" actId="208"/>
          <ac:spMkLst>
            <pc:docMk/>
            <pc:sldMk cId="3062733114" sldId="462"/>
            <ac:spMk id="3" creationId="{519C3F7E-BDFE-4158-6733-1F0455531721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5:53:14.595" v="4707" actId="208"/>
        <pc:sldMkLst>
          <pc:docMk/>
          <pc:sldMk cId="2225286776" sldId="463"/>
        </pc:sldMkLst>
        <pc:spChg chg="add mod">
          <ac:chgData name="Martin Geiger (Psychology)" userId="8f06b308-1267-4aba-9ebb-7f4bffdc13c4" providerId="ADAL" clId="{80A3F37D-D5E7-4096-9BEE-3D088D773B08}" dt="2024-05-15T15:53:14.595" v="4707" actId="208"/>
          <ac:spMkLst>
            <pc:docMk/>
            <pc:sldMk cId="2225286776" sldId="463"/>
            <ac:spMk id="2" creationId="{3FA3D906-2364-4A38-6B12-22EB9543975C}"/>
          </ac:spMkLst>
        </pc:spChg>
        <pc:spChg chg="add mod">
          <ac:chgData name="Martin Geiger (Psychology)" userId="8f06b308-1267-4aba-9ebb-7f4bffdc13c4" providerId="ADAL" clId="{80A3F37D-D5E7-4096-9BEE-3D088D773B08}" dt="2024-05-15T15:53:14.595" v="4707" actId="208"/>
          <ac:spMkLst>
            <pc:docMk/>
            <pc:sldMk cId="2225286776" sldId="463"/>
            <ac:spMk id="3" creationId="{9F26B10F-A216-9401-73B8-8FB836C38ADB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5:53:10.025" v="4706" actId="208"/>
        <pc:sldMkLst>
          <pc:docMk/>
          <pc:sldMk cId="861069059" sldId="464"/>
        </pc:sldMkLst>
        <pc:spChg chg="add mod">
          <ac:chgData name="Martin Geiger (Psychology)" userId="8f06b308-1267-4aba-9ebb-7f4bffdc13c4" providerId="ADAL" clId="{80A3F37D-D5E7-4096-9BEE-3D088D773B08}" dt="2024-05-15T15:53:10.025" v="4706" actId="208"/>
          <ac:spMkLst>
            <pc:docMk/>
            <pc:sldMk cId="861069059" sldId="464"/>
            <ac:spMk id="2" creationId="{8C8FD4D8-9B7C-ABC6-C209-1717C6624B25}"/>
          </ac:spMkLst>
        </pc:spChg>
        <pc:spChg chg="add mod">
          <ac:chgData name="Martin Geiger (Psychology)" userId="8f06b308-1267-4aba-9ebb-7f4bffdc13c4" providerId="ADAL" clId="{80A3F37D-D5E7-4096-9BEE-3D088D773B08}" dt="2024-05-15T15:53:10.025" v="4706" actId="208"/>
          <ac:spMkLst>
            <pc:docMk/>
            <pc:sldMk cId="861069059" sldId="464"/>
            <ac:spMk id="3" creationId="{D2C753B1-5C94-A519-8AA5-8674B53348CC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5:53:05.668" v="4705" actId="208"/>
        <pc:sldMkLst>
          <pc:docMk/>
          <pc:sldMk cId="1298224492" sldId="465"/>
        </pc:sldMkLst>
        <pc:spChg chg="add mod">
          <ac:chgData name="Martin Geiger (Psychology)" userId="8f06b308-1267-4aba-9ebb-7f4bffdc13c4" providerId="ADAL" clId="{80A3F37D-D5E7-4096-9BEE-3D088D773B08}" dt="2024-05-15T15:53:05.668" v="4705" actId="208"/>
          <ac:spMkLst>
            <pc:docMk/>
            <pc:sldMk cId="1298224492" sldId="465"/>
            <ac:spMk id="2" creationId="{92B482C1-0D0E-E594-4C99-10EE9F8E16B7}"/>
          </ac:spMkLst>
        </pc:spChg>
        <pc:spChg chg="add mod">
          <ac:chgData name="Martin Geiger (Psychology)" userId="8f06b308-1267-4aba-9ebb-7f4bffdc13c4" providerId="ADAL" clId="{80A3F37D-D5E7-4096-9BEE-3D088D773B08}" dt="2024-05-15T15:53:05.668" v="4705" actId="208"/>
          <ac:spMkLst>
            <pc:docMk/>
            <pc:sldMk cId="1298224492" sldId="465"/>
            <ac:spMk id="3" creationId="{E64D327E-64B0-DFAD-C8CE-5C323A980F20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5:52:58.880" v="4704" actId="14100"/>
        <pc:sldMkLst>
          <pc:docMk/>
          <pc:sldMk cId="3077745693" sldId="466"/>
        </pc:sldMkLst>
        <pc:spChg chg="add mod">
          <ac:chgData name="Martin Geiger (Psychology)" userId="8f06b308-1267-4aba-9ebb-7f4bffdc13c4" providerId="ADAL" clId="{80A3F37D-D5E7-4096-9BEE-3D088D773B08}" dt="2024-05-15T15:52:49.008" v="4701" actId="688"/>
          <ac:spMkLst>
            <pc:docMk/>
            <pc:sldMk cId="3077745693" sldId="466"/>
            <ac:spMk id="2" creationId="{2D9C4FE7-0090-D4D5-8346-A7EEDF12254A}"/>
          </ac:spMkLst>
        </pc:spChg>
        <pc:spChg chg="add mod">
          <ac:chgData name="Martin Geiger (Psychology)" userId="8f06b308-1267-4aba-9ebb-7f4bffdc13c4" providerId="ADAL" clId="{80A3F37D-D5E7-4096-9BEE-3D088D773B08}" dt="2024-05-15T15:52:58.880" v="4704" actId="14100"/>
          <ac:spMkLst>
            <pc:docMk/>
            <pc:sldMk cId="3077745693" sldId="466"/>
            <ac:spMk id="3" creationId="{6092B245-EB2D-4FAF-3329-BDD75EDBF2DB}"/>
          </ac:spMkLst>
        </pc:spChg>
      </pc:sldChg>
      <pc:sldChg chg="modSp add del mod">
        <pc:chgData name="Martin Geiger (Psychology)" userId="8f06b308-1267-4aba-9ebb-7f4bffdc13c4" providerId="ADAL" clId="{80A3F37D-D5E7-4096-9BEE-3D088D773B08}" dt="2024-05-15T15:58:16.445" v="4732" actId="47"/>
        <pc:sldMkLst>
          <pc:docMk/>
          <pc:sldMk cId="281006922" sldId="467"/>
        </pc:sldMkLst>
        <pc:spChg chg="mod">
          <ac:chgData name="Martin Geiger (Psychology)" userId="8f06b308-1267-4aba-9ebb-7f4bffdc13c4" providerId="ADAL" clId="{80A3F37D-D5E7-4096-9BEE-3D088D773B08}" dt="2024-05-15T15:54:23.740" v="4713" actId="1076"/>
          <ac:spMkLst>
            <pc:docMk/>
            <pc:sldMk cId="281006922" sldId="467"/>
            <ac:spMk id="2" creationId="{F59059C2-E7B6-090E-FE47-D20EE6FF2D1B}"/>
          </ac:spMkLst>
        </pc:spChg>
        <pc:spChg chg="mod">
          <ac:chgData name="Martin Geiger (Psychology)" userId="8f06b308-1267-4aba-9ebb-7f4bffdc13c4" providerId="ADAL" clId="{80A3F37D-D5E7-4096-9BEE-3D088D773B08}" dt="2024-05-15T15:54:20.362" v="4712" actId="1076"/>
          <ac:spMkLst>
            <pc:docMk/>
            <pc:sldMk cId="281006922" sldId="467"/>
            <ac:spMk id="3" creationId="{971A7EED-E2B0-8B61-61B1-DEB4F62C18A7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6:06:13.852" v="4764" actId="1076"/>
        <pc:sldMkLst>
          <pc:docMk/>
          <pc:sldMk cId="2964317646" sldId="467"/>
        </pc:sldMkLst>
        <pc:spChg chg="ord">
          <ac:chgData name="Martin Geiger (Psychology)" userId="8f06b308-1267-4aba-9ebb-7f4bffdc13c4" providerId="ADAL" clId="{80A3F37D-D5E7-4096-9BEE-3D088D773B08}" dt="2024-05-15T16:05:28.344" v="4753" actId="167"/>
          <ac:spMkLst>
            <pc:docMk/>
            <pc:sldMk cId="2964317646" sldId="467"/>
            <ac:spMk id="7" creationId="{F91EC1A1-389C-6F7D-B1C7-6D9447004530}"/>
          </ac:spMkLst>
        </pc:spChg>
        <pc:spChg chg="add mod ord">
          <ac:chgData name="Martin Geiger (Psychology)" userId="8f06b308-1267-4aba-9ebb-7f4bffdc13c4" providerId="ADAL" clId="{80A3F37D-D5E7-4096-9BEE-3D088D773B08}" dt="2024-05-15T16:06:08.388" v="4763" actId="1076"/>
          <ac:spMkLst>
            <pc:docMk/>
            <pc:sldMk cId="2964317646" sldId="467"/>
            <ac:spMk id="8" creationId="{7D05D8F8-0097-D19C-3C41-FC6C93D26B2A}"/>
          </ac:spMkLst>
        </pc:spChg>
        <pc:spChg chg="add mod ord">
          <ac:chgData name="Martin Geiger (Psychology)" userId="8f06b308-1267-4aba-9ebb-7f4bffdc13c4" providerId="ADAL" clId="{80A3F37D-D5E7-4096-9BEE-3D088D773B08}" dt="2024-05-15T16:06:13.852" v="4764" actId="1076"/>
          <ac:spMkLst>
            <pc:docMk/>
            <pc:sldMk cId="2964317646" sldId="467"/>
            <ac:spMk id="10" creationId="{8BED4D3C-D075-8F95-1330-BFD679EC6FAB}"/>
          </ac:spMkLst>
        </pc:spChg>
        <pc:spChg chg="add mod ord">
          <ac:chgData name="Martin Geiger (Psychology)" userId="8f06b308-1267-4aba-9ebb-7f4bffdc13c4" providerId="ADAL" clId="{80A3F37D-D5E7-4096-9BEE-3D088D773B08}" dt="2024-05-15T16:06:02.469" v="4762" actId="1076"/>
          <ac:spMkLst>
            <pc:docMk/>
            <pc:sldMk cId="2964317646" sldId="467"/>
            <ac:spMk id="11" creationId="{B10A696C-07B4-53CE-B562-5A6D7008BB8E}"/>
          </ac:spMkLst>
        </pc:spChg>
        <pc:spChg chg="add mod ord">
          <ac:chgData name="Martin Geiger (Psychology)" userId="8f06b308-1267-4aba-9ebb-7f4bffdc13c4" providerId="ADAL" clId="{80A3F37D-D5E7-4096-9BEE-3D088D773B08}" dt="2024-05-15T16:05:53.772" v="4761" actId="14100"/>
          <ac:spMkLst>
            <pc:docMk/>
            <pc:sldMk cId="2964317646" sldId="467"/>
            <ac:spMk id="12" creationId="{F8465601-CD9C-B9E1-AE76-CBF58A976094}"/>
          </ac:spMkLst>
        </pc:spChg>
        <pc:spChg chg="mod">
          <ac:chgData name="Martin Geiger (Psychology)" userId="8f06b308-1267-4aba-9ebb-7f4bffdc13c4" providerId="ADAL" clId="{80A3F37D-D5E7-4096-9BEE-3D088D773B08}" dt="2024-05-15T15:59:08.362" v="4735" actId="14100"/>
          <ac:spMkLst>
            <pc:docMk/>
            <pc:sldMk cId="2964317646" sldId="467"/>
            <ac:spMk id="40" creationId="{46F59825-99C9-8252-002A-24456821A5EA}"/>
          </ac:spMkLst>
        </pc:spChg>
      </pc:sldChg>
      <pc:sldChg chg="add del">
        <pc:chgData name="Martin Geiger (Psychology)" userId="8f06b308-1267-4aba-9ebb-7f4bffdc13c4" providerId="ADAL" clId="{80A3F37D-D5E7-4096-9BEE-3D088D773B08}" dt="2024-05-15T16:02:54.749" v="4739"/>
        <pc:sldMkLst>
          <pc:docMk/>
          <pc:sldMk cId="467621973" sldId="468"/>
        </pc:sldMkLst>
      </pc:sldChg>
      <pc:sldChg chg="add del">
        <pc:chgData name="Martin Geiger (Psychology)" userId="8f06b308-1267-4aba-9ebb-7f4bffdc13c4" providerId="ADAL" clId="{80A3F37D-D5E7-4096-9BEE-3D088D773B08}" dt="2024-05-15T16:02:51.962" v="4737"/>
        <pc:sldMkLst>
          <pc:docMk/>
          <pc:sldMk cId="592369914" sldId="468"/>
        </pc:sldMkLst>
      </pc:sldChg>
      <pc:sldChg chg="delSp modSp add del mod">
        <pc:chgData name="Martin Geiger (Psychology)" userId="8f06b308-1267-4aba-9ebb-7f4bffdc13c4" providerId="ADAL" clId="{80A3F37D-D5E7-4096-9BEE-3D088D773B08}" dt="2024-05-22T12:36:48.126" v="5569" actId="47"/>
        <pc:sldMkLst>
          <pc:docMk/>
          <pc:sldMk cId="613093130" sldId="468"/>
        </pc:sldMkLst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78" creationId="{EBF53809-84B1-0AB2-24A9-CD02D02FE75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79" creationId="{E0BA2D74-19BF-52E7-D1B1-97AE18C1F72C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0" creationId="{79AB46AA-BD3F-5B34-871E-6FACCF5621DB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1" creationId="{12A69E9B-1092-FA9A-1834-C6EA695C609B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2" creationId="{9592020C-8DD7-6909-0E17-D221FC9A08F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3" creationId="{0EDBC382-73B3-9089-84A6-F7AFE7193C68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4" creationId="{FBA2B610-790A-A665-23D2-880BDA2E1847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5" creationId="{78E9DAF3-0A83-F8D5-0612-4D8AE338ED2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9" creationId="{E3E0BCFA-90AE-7301-AD39-49D01790C1CE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0" creationId="{890EB5D3-B08A-EDD4-8E67-76BCD3E0E581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1" creationId="{065BB962-FBB6-11FA-3ACA-55278BE76E3F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2" creationId="{2667D2FA-3935-4348-F814-49B9D7C59B85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3" creationId="{6BC209DE-A87D-BECA-4F58-B4A0B31D168A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4" creationId="{4D1ADCCB-DAD8-D8FF-8BC5-F70BB2454805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8" creationId="{CEED66E4-3A00-C3D8-FFCE-07419C16B1FB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9" creationId="{618318C1-A2D4-65C5-FC4D-B65C127B8C46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0" creationId="{A6B19AF6-373D-C25C-4D33-1D2AB5438C2B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1" creationId="{579262BB-FAD7-CE61-40AB-A3F5EC84B1CE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2" creationId="{91323F8B-F9AB-9B11-5526-38EFA74A193A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3" creationId="{DDCBDE8D-D4D5-3E4C-F3A2-D636250A5FD6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4" creationId="{7520EF39-3462-FF31-468A-A000D451A340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5" creationId="{9EBF8B99-7CF4-B531-B3E8-682521F0AF6F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6" creationId="{6F1A5091-E304-C1BE-BBEE-2CFE35BA002F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7" creationId="{55A776DF-1B2D-E2F7-EC06-12AE55F3425A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8" creationId="{98FF4FCC-1CFF-BAD8-108F-EC6531D275F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9" creationId="{B004466F-89EA-3A6D-D6CC-A2E13776E7D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0" creationId="{C7FE7217-776D-FB4B-6719-FC80C18DEA77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3" creationId="{AFF498F8-B59B-6A28-5248-5D5F3D4E790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4" creationId="{B579733A-828D-19A7-A2EE-8DCACF8FAE84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5" creationId="{69555D73-5044-054B-BFC8-DFE85CD4C4E7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6" creationId="{A2572F05-C6AE-C788-EDC1-B5140538D670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7" creationId="{4691A003-1198-CC23-0DF7-BBCA39D52B53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8" creationId="{3C8F67D3-BB49-5059-81A4-4C7BF2B12314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9" creationId="{8F3D97F4-DF5E-E9CD-62AE-3586E11C9236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21" creationId="{E1EE7E20-D381-F02D-BE88-7AE499FF8604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22" creationId="{B41BB294-3B2B-1823-E81B-73576BE0B10D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23" creationId="{BBD24D3C-7649-6E8D-3B98-EF509A0846A3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24" creationId="{759DD636-AA57-DB15-8AEA-DF0A756DF82E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25" creationId="{AE48B62C-A9A0-5969-7D5A-0A3911B36566}"/>
          </ac:spMkLst>
        </pc:spChg>
        <pc:cxnChg chg="del mod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86" creationId="{CB8B6BF6-076F-053A-E063-F38C27878BBA}"/>
          </ac:cxnSpMkLst>
        </pc:cxnChg>
        <pc:cxnChg chg="del mod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87" creationId="{52201551-8632-2A70-9A72-29FD89B5B38B}"/>
          </ac:cxnSpMkLst>
        </pc:cxnChg>
        <pc:cxnChg chg="del mod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88" creationId="{561B68CD-A0C6-5EFA-CEA4-CC8042223F5F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95" creationId="{A1A035F0-9289-491D-2B9B-6532C11D84F0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96" creationId="{3B7D4A48-0184-A737-222F-3F56A24C46A0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97" creationId="{1F3B6722-0E8F-44D1-02D4-2F7350826343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111" creationId="{A81F334C-D4E0-286C-6815-C343A3F38FD0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112" creationId="{35B783F4-E896-083C-5506-4EBF45A3E151}"/>
          </ac:cxnSpMkLst>
        </pc:cxnChg>
        <pc:cxnChg chg="del mod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120" creationId="{500B1145-AD7A-70DB-740C-E0AAF622F8EF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126" creationId="{313467F6-5B86-68FC-8009-56039DFC5407}"/>
          </ac:cxnSpMkLst>
        </pc:cxnChg>
      </pc:sldChg>
      <pc:sldChg chg="addSp modSp add del mod modTransition">
        <pc:chgData name="Martin Geiger (Psychology)" userId="8f06b308-1267-4aba-9ebb-7f4bffdc13c4" providerId="ADAL" clId="{80A3F37D-D5E7-4096-9BEE-3D088D773B08}" dt="2024-05-22T12:37:51.462" v="5577" actId="47"/>
        <pc:sldMkLst>
          <pc:docMk/>
          <pc:sldMk cId="524200517" sldId="469"/>
        </pc:sldMkLst>
        <pc:spChg chg="mod">
          <ac:chgData name="Martin Geiger (Psychology)" userId="8f06b308-1267-4aba-9ebb-7f4bffdc13c4" providerId="ADAL" clId="{80A3F37D-D5E7-4096-9BEE-3D088D773B08}" dt="2024-05-22T12:29:27.121" v="5305" actId="14100"/>
          <ac:spMkLst>
            <pc:docMk/>
            <pc:sldMk cId="524200517" sldId="469"/>
            <ac:spMk id="4" creationId="{351FC947-E874-5193-D54B-15348FB1EC70}"/>
          </ac:spMkLst>
        </pc:spChg>
        <pc:spChg chg="mod">
          <ac:chgData name="Martin Geiger (Psychology)" userId="8f06b308-1267-4aba-9ebb-7f4bffdc13c4" providerId="ADAL" clId="{80A3F37D-D5E7-4096-9BEE-3D088D773B08}" dt="2024-05-22T12:29:09.789" v="5301" actId="14100"/>
          <ac:spMkLst>
            <pc:docMk/>
            <pc:sldMk cId="524200517" sldId="469"/>
            <ac:spMk id="5" creationId="{4BFE44F0-D845-A70D-2249-E620D1898676}"/>
          </ac:spMkLst>
        </pc:spChg>
        <pc:spChg chg="mod">
          <ac:chgData name="Martin Geiger (Psychology)" userId="8f06b308-1267-4aba-9ebb-7f4bffdc13c4" providerId="ADAL" clId="{80A3F37D-D5E7-4096-9BEE-3D088D773B08}" dt="2024-05-22T12:31:35.841" v="5332" actId="14100"/>
          <ac:spMkLst>
            <pc:docMk/>
            <pc:sldMk cId="524200517" sldId="469"/>
            <ac:spMk id="6" creationId="{571EB7E3-9AB2-3AEA-97F1-F9E841B79FAE}"/>
          </ac:spMkLst>
        </pc:spChg>
        <pc:spChg chg="mod">
          <ac:chgData name="Martin Geiger (Psychology)" userId="8f06b308-1267-4aba-9ebb-7f4bffdc13c4" providerId="ADAL" clId="{80A3F37D-D5E7-4096-9BEE-3D088D773B08}" dt="2024-05-22T12:28:23.855" v="5289" actId="14100"/>
          <ac:spMkLst>
            <pc:docMk/>
            <pc:sldMk cId="524200517" sldId="469"/>
            <ac:spMk id="7" creationId="{E6266110-BF0D-94BE-AFE6-C5C3FCBDF7BD}"/>
          </ac:spMkLst>
        </pc:spChg>
        <pc:spChg chg="mod">
          <ac:chgData name="Martin Geiger (Psychology)" userId="8f06b308-1267-4aba-9ebb-7f4bffdc13c4" providerId="ADAL" clId="{80A3F37D-D5E7-4096-9BEE-3D088D773B08}" dt="2024-05-22T12:30:34.486" v="5321" actId="1076"/>
          <ac:spMkLst>
            <pc:docMk/>
            <pc:sldMk cId="524200517" sldId="469"/>
            <ac:spMk id="8" creationId="{7611B98C-90A6-8BB3-0518-6ACE37B5AA17}"/>
          </ac:spMkLst>
        </pc:spChg>
        <pc:spChg chg="mod">
          <ac:chgData name="Martin Geiger (Psychology)" userId="8f06b308-1267-4aba-9ebb-7f4bffdc13c4" providerId="ADAL" clId="{80A3F37D-D5E7-4096-9BEE-3D088D773B08}" dt="2024-05-22T12:30:34.486" v="5321" actId="1076"/>
          <ac:spMkLst>
            <pc:docMk/>
            <pc:sldMk cId="524200517" sldId="469"/>
            <ac:spMk id="9" creationId="{609CD45B-A216-C69E-B30F-424F86A584D6}"/>
          </ac:spMkLst>
        </pc:spChg>
        <pc:spChg chg="mod">
          <ac:chgData name="Martin Geiger (Psychology)" userId="8f06b308-1267-4aba-9ebb-7f4bffdc13c4" providerId="ADAL" clId="{80A3F37D-D5E7-4096-9BEE-3D088D773B08}" dt="2024-05-22T12:29:22.655" v="5304" actId="14100"/>
          <ac:spMkLst>
            <pc:docMk/>
            <pc:sldMk cId="524200517" sldId="469"/>
            <ac:spMk id="10" creationId="{DB1FBEC6-7443-FD67-5128-A09AC50DFF48}"/>
          </ac:spMkLst>
        </pc:spChg>
        <pc:spChg chg="mod">
          <ac:chgData name="Martin Geiger (Psychology)" userId="8f06b308-1267-4aba-9ebb-7f4bffdc13c4" providerId="ADAL" clId="{80A3F37D-D5E7-4096-9BEE-3D088D773B08}" dt="2024-05-22T12:31:44.152" v="5333" actId="14100"/>
          <ac:spMkLst>
            <pc:docMk/>
            <pc:sldMk cId="524200517" sldId="469"/>
            <ac:spMk id="11" creationId="{60B2BFB5-7022-98EA-F6D4-4F72100265E6}"/>
          </ac:spMkLst>
        </pc:spChg>
        <pc:spChg chg="mod">
          <ac:chgData name="Martin Geiger (Psychology)" userId="8f06b308-1267-4aba-9ebb-7f4bffdc13c4" providerId="ADAL" clId="{80A3F37D-D5E7-4096-9BEE-3D088D773B08}" dt="2024-05-22T12:28:18.657" v="5287" actId="14100"/>
          <ac:spMkLst>
            <pc:docMk/>
            <pc:sldMk cId="524200517" sldId="469"/>
            <ac:spMk id="12" creationId="{E4799190-C035-5C06-FDB5-8E1E53B6494C}"/>
          </ac:spMkLst>
        </pc:spChg>
        <pc:spChg chg="add mod">
          <ac:chgData name="Martin Geiger (Psychology)" userId="8f06b308-1267-4aba-9ebb-7f4bffdc13c4" providerId="ADAL" clId="{80A3F37D-D5E7-4096-9BEE-3D088D773B08}" dt="2024-05-22T12:33:24.560" v="5356" actId="108"/>
          <ac:spMkLst>
            <pc:docMk/>
            <pc:sldMk cId="524200517" sldId="469"/>
            <ac:spMk id="22" creationId="{2C860897-FE38-ED72-369B-5755587317D1}"/>
          </ac:spMkLst>
        </pc:spChg>
        <pc:spChg chg="mod">
          <ac:chgData name="Martin Geiger (Psychology)" userId="8f06b308-1267-4aba-9ebb-7f4bffdc13c4" providerId="ADAL" clId="{80A3F37D-D5E7-4096-9BEE-3D088D773B08}" dt="2024-05-22T12:28:40.309" v="5295" actId="14100"/>
          <ac:spMkLst>
            <pc:docMk/>
            <pc:sldMk cId="524200517" sldId="469"/>
            <ac:spMk id="130" creationId="{E0419843-2A9E-50EE-F134-FBAA151DDE9E}"/>
          </ac:spMkLst>
        </pc:spChg>
        <pc:spChg chg="mod">
          <ac:chgData name="Martin Geiger (Psychology)" userId="8f06b308-1267-4aba-9ebb-7f4bffdc13c4" providerId="ADAL" clId="{80A3F37D-D5E7-4096-9BEE-3D088D773B08}" dt="2024-05-22T12:31:25.161" v="5331" actId="1076"/>
          <ac:spMkLst>
            <pc:docMk/>
            <pc:sldMk cId="524200517" sldId="469"/>
            <ac:spMk id="131" creationId="{E0DEAEDB-6C26-5096-4721-C5BA8757789A}"/>
          </ac:spMkLst>
        </pc:spChg>
        <pc:spChg chg="mod">
          <ac:chgData name="Martin Geiger (Psychology)" userId="8f06b308-1267-4aba-9ebb-7f4bffdc13c4" providerId="ADAL" clId="{80A3F37D-D5E7-4096-9BEE-3D088D773B08}" dt="2024-05-22T12:32:25.090" v="5334" actId="196"/>
          <ac:spMkLst>
            <pc:docMk/>
            <pc:sldMk cId="524200517" sldId="469"/>
            <ac:spMk id="132" creationId="{DBE94648-AE55-5709-F183-7D3F5CF32F15}"/>
          </ac:spMkLst>
        </pc:spChg>
        <pc:spChg chg="mod">
          <ac:chgData name="Martin Geiger (Psychology)" userId="8f06b308-1267-4aba-9ebb-7f4bffdc13c4" providerId="ADAL" clId="{80A3F37D-D5E7-4096-9BEE-3D088D773B08}" dt="2024-05-22T12:29:33.988" v="5306" actId="1076"/>
          <ac:spMkLst>
            <pc:docMk/>
            <pc:sldMk cId="524200517" sldId="469"/>
            <ac:spMk id="141" creationId="{4C5B65B5-76BC-7486-077F-D6FA6D2D6E5D}"/>
          </ac:spMkLst>
        </pc:spChg>
        <pc:spChg chg="mod">
          <ac:chgData name="Martin Geiger (Psychology)" userId="8f06b308-1267-4aba-9ebb-7f4bffdc13c4" providerId="ADAL" clId="{80A3F37D-D5E7-4096-9BEE-3D088D773B08}" dt="2024-05-22T12:29:39.012" v="5307" actId="1076"/>
          <ac:spMkLst>
            <pc:docMk/>
            <pc:sldMk cId="524200517" sldId="469"/>
            <ac:spMk id="142" creationId="{DAC84130-7DE8-BC95-28E1-D9F62FAB1A7F}"/>
          </ac:spMkLst>
        </pc:spChg>
        <pc:spChg chg="mod">
          <ac:chgData name="Martin Geiger (Psychology)" userId="8f06b308-1267-4aba-9ebb-7f4bffdc13c4" providerId="ADAL" clId="{80A3F37D-D5E7-4096-9BEE-3D088D773B08}" dt="2024-05-22T12:29:42.299" v="5308" actId="1076"/>
          <ac:spMkLst>
            <pc:docMk/>
            <pc:sldMk cId="524200517" sldId="469"/>
            <ac:spMk id="143" creationId="{A2B7A08B-7135-189A-302C-154C0CC1220D}"/>
          </ac:spMkLst>
        </pc:spChg>
        <pc:spChg chg="mod">
          <ac:chgData name="Martin Geiger (Psychology)" userId="8f06b308-1267-4aba-9ebb-7f4bffdc13c4" providerId="ADAL" clId="{80A3F37D-D5E7-4096-9BEE-3D088D773B08}" dt="2024-05-22T12:29:44.964" v="5309" actId="1076"/>
          <ac:spMkLst>
            <pc:docMk/>
            <pc:sldMk cId="524200517" sldId="469"/>
            <ac:spMk id="144" creationId="{C2798B13-5729-8A1F-91E0-D9BA77B2CED9}"/>
          </ac:spMkLst>
        </pc:spChg>
        <pc:spChg chg="mod">
          <ac:chgData name="Martin Geiger (Psychology)" userId="8f06b308-1267-4aba-9ebb-7f4bffdc13c4" providerId="ADAL" clId="{80A3F37D-D5E7-4096-9BEE-3D088D773B08}" dt="2024-05-22T12:30:34.486" v="5321" actId="1076"/>
          <ac:spMkLst>
            <pc:docMk/>
            <pc:sldMk cId="524200517" sldId="469"/>
            <ac:spMk id="145" creationId="{B08750CE-EFB4-2DC8-910F-4EFFEC2187C8}"/>
          </ac:spMkLst>
        </pc:spChg>
        <pc:spChg chg="mod">
          <ac:chgData name="Martin Geiger (Psychology)" userId="8f06b308-1267-4aba-9ebb-7f4bffdc13c4" providerId="ADAL" clId="{80A3F37D-D5E7-4096-9BEE-3D088D773B08}" dt="2024-05-22T12:30:25.580" v="5319" actId="1076"/>
          <ac:spMkLst>
            <pc:docMk/>
            <pc:sldMk cId="524200517" sldId="469"/>
            <ac:spMk id="146" creationId="{9DB7AADA-5E4A-4BAA-5401-A6BCD237A760}"/>
          </ac:spMkLst>
        </pc:spChg>
      </pc:sldChg>
      <pc:sldChg chg="addSp delSp modSp add mod modTransition">
        <pc:chgData name="Martin Geiger (Psychology)" userId="8f06b308-1267-4aba-9ebb-7f4bffdc13c4" providerId="ADAL" clId="{80A3F37D-D5E7-4096-9BEE-3D088D773B08}" dt="2024-05-22T14:58:21.975" v="6769"/>
        <pc:sldMkLst>
          <pc:docMk/>
          <pc:sldMk cId="167570829" sldId="470"/>
        </pc:sldMkLst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21" creationId="{F4923499-4183-1F6E-C53A-F9517EF7C3A3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22" creationId="{9525E0F1-86B2-3CBB-9112-65840860EF49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24" creationId="{57BF8F96-3B39-4B6D-935B-28B1BB4755E9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26" creationId="{88C36B98-0E7F-5482-BE69-BDF89F186784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28" creationId="{235D0083-A9D6-3291-77F9-26AD9B4227D6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30" creationId="{3689CF31-39B4-FEC6-4059-B7C4E85E32E3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32" creationId="{ED9F7303-7521-2AAC-4782-6AFE6D5724F4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33" creationId="{E69088E9-4894-BB55-7CFA-CA3C120B024F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34" creationId="{8A3DF6B2-37B4-F69D-8A85-DE5955CB5DA4}"/>
          </ac:spMkLst>
        </pc:spChg>
        <pc:spChg chg="add del mod">
          <ac:chgData name="Martin Geiger (Psychology)" userId="8f06b308-1267-4aba-9ebb-7f4bffdc13c4" providerId="ADAL" clId="{80A3F37D-D5E7-4096-9BEE-3D088D773B08}" dt="2024-05-22T12:42:50.900" v="5637" actId="478"/>
          <ac:spMkLst>
            <pc:docMk/>
            <pc:sldMk cId="167570829" sldId="470"/>
            <ac:spMk id="36" creationId="{97FC252F-5C00-6766-38FE-A0812092B904}"/>
          </ac:spMkLst>
        </pc:spChg>
        <pc:spChg chg="add del mod">
          <ac:chgData name="Martin Geiger (Psychology)" userId="8f06b308-1267-4aba-9ebb-7f4bffdc13c4" providerId="ADAL" clId="{80A3F37D-D5E7-4096-9BEE-3D088D773B08}" dt="2024-05-22T14:16:51.745" v="6450" actId="478"/>
          <ac:spMkLst>
            <pc:docMk/>
            <pc:sldMk cId="167570829" sldId="470"/>
            <ac:spMk id="38" creationId="{7FF3578B-EE40-D516-360A-321C65B9B21B}"/>
          </ac:spMkLst>
        </pc:spChg>
        <pc:spChg chg="add del mod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42" creationId="{42461F32-6280-EADF-26BA-9E8329C51339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44" creationId="{FBC190D7-C756-5426-C8E1-45A8A8E07345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45" creationId="{8E59E84D-1B62-1DA2-829F-43309F560080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47" creationId="{E45BBA83-DAC5-0C46-61FC-AB0A53CFDFCC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48" creationId="{A26DDA51-BC68-F6BC-C361-6AAA4ACEEC30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49" creationId="{AD435D79-C6EE-7164-20A3-7A1AC6F2DFF5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50" creationId="{9EE2F0E9-48D1-0D75-B042-06FB3C39FBDE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51" creationId="{A25B36BE-46A3-280A-9DC8-C69029230F24}"/>
          </ac:spMkLst>
        </pc:spChg>
        <pc:spChg chg="add del mod">
          <ac:chgData name="Martin Geiger (Psychology)" userId="8f06b308-1267-4aba-9ebb-7f4bffdc13c4" providerId="ADAL" clId="{80A3F37D-D5E7-4096-9BEE-3D088D773B08}" dt="2024-05-22T14:58:21.606" v="6768" actId="478"/>
          <ac:spMkLst>
            <pc:docMk/>
            <pc:sldMk cId="167570829" sldId="470"/>
            <ac:spMk id="52" creationId="{65674947-A911-2380-6175-913E8149DE4D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60" creationId="{DC802890-4C8B-C294-2D99-6D31DF40652B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62" creationId="{3D8CD909-9696-2230-2D3C-E9833562313E}"/>
          </ac:spMkLst>
        </pc:spChg>
        <pc:spChg chg="add del mod">
          <ac:chgData name="Martin Geiger (Psychology)" userId="8f06b308-1267-4aba-9ebb-7f4bffdc13c4" providerId="ADAL" clId="{80A3F37D-D5E7-4096-9BEE-3D088D773B08}" dt="2024-05-22T14:28:34.537" v="6534" actId="478"/>
          <ac:spMkLst>
            <pc:docMk/>
            <pc:sldMk cId="167570829" sldId="470"/>
            <ac:spMk id="64" creationId="{4E1A4486-ED57-1E1F-75C9-D9EB6C583C53}"/>
          </ac:spMkLst>
        </pc:spChg>
        <pc:spChg chg="add mod">
          <ac:chgData name="Martin Geiger (Psychology)" userId="8f06b308-1267-4aba-9ebb-7f4bffdc13c4" providerId="ADAL" clId="{80A3F37D-D5E7-4096-9BEE-3D088D773B08}" dt="2024-05-22T14:58:21.975" v="6769"/>
          <ac:spMkLst>
            <pc:docMk/>
            <pc:sldMk cId="167570829" sldId="470"/>
            <ac:spMk id="66" creationId="{98650E1C-B561-3068-56FA-54EC88D793C5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78" creationId="{EBF53809-84B1-0AB2-24A9-CD02D02FE752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79" creationId="{E0BA2D74-19BF-52E7-D1B1-97AE18C1F72C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0" creationId="{79AB46AA-BD3F-5B34-871E-6FACCF5621DB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1" creationId="{12A69E9B-1092-FA9A-1834-C6EA695C609B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2" creationId="{9592020C-8DD7-6909-0E17-D221FC9A08F2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3" creationId="{0EDBC382-73B3-9089-84A6-F7AFE7193C68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4" creationId="{FBA2B610-790A-A665-23D2-880BDA2E1847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5" creationId="{78E9DAF3-0A83-F8D5-0612-4D8AE338ED22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9" creationId="{E3E0BCFA-90AE-7301-AD39-49D01790C1CE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90" creationId="{890EB5D3-B08A-EDD4-8E67-76BCD3E0E581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91" creationId="{065BB962-FBB6-11FA-3ACA-55278BE76E3F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92" creationId="{2667D2FA-3935-4348-F814-49B9D7C59B85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93" creationId="{6BC209DE-A87D-BECA-4F58-B4A0B31D168A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94" creationId="{4D1ADCCB-DAD8-D8FF-8BC5-F70BB2454805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98" creationId="{CEED66E4-3A00-C3D8-FFCE-07419C16B1FB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99" creationId="{618318C1-A2D4-65C5-FC4D-B65C127B8C46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0" creationId="{A6B19AF6-373D-C25C-4D33-1D2AB5438C2B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1" creationId="{579262BB-FAD7-CE61-40AB-A3F5EC84B1CE}"/>
          </ac:spMkLst>
        </pc:spChg>
        <pc:spChg chg="del">
          <ac:chgData name="Martin Geiger (Psychology)" userId="8f06b308-1267-4aba-9ebb-7f4bffdc13c4" providerId="ADAL" clId="{80A3F37D-D5E7-4096-9BEE-3D088D773B08}" dt="2024-05-22T13:18:44.727" v="6086" actId="478"/>
          <ac:spMkLst>
            <pc:docMk/>
            <pc:sldMk cId="167570829" sldId="470"/>
            <ac:spMk id="102" creationId="{91323F8B-F9AB-9B11-5526-38EFA74A193A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3" creationId="{DDCBDE8D-D4D5-3E4C-F3A2-D636250A5FD6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4" creationId="{7520EF39-3462-FF31-468A-A000D451A340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5" creationId="{9EBF8B99-7CF4-B531-B3E8-682521F0AF6F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6" creationId="{6F1A5091-E304-C1BE-BBEE-2CFE35BA002F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7" creationId="{55A776DF-1B2D-E2F7-EC06-12AE55F3425A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8" creationId="{98FF4FCC-1CFF-BAD8-108F-EC6531D275F2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9" creationId="{B004466F-89EA-3A6D-D6CC-A2E13776E7D2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10" creationId="{C7FE7217-776D-FB4B-6719-FC80C18DEA77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13" creationId="{AFF498F8-B59B-6A28-5248-5D5F3D4E7902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14" creationId="{B579733A-828D-19A7-A2EE-8DCACF8FAE84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15" creationId="{69555D73-5044-054B-BFC8-DFE85CD4C4E7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16" creationId="{A2572F05-C6AE-C788-EDC1-B5140538D670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17" creationId="{4691A003-1198-CC23-0DF7-BBCA39D52B53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18" creationId="{3C8F67D3-BB49-5059-81A4-4C7BF2B12314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19" creationId="{8F3D97F4-DF5E-E9CD-62AE-3586E11C9236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21" creationId="{E1EE7E20-D381-F02D-BE88-7AE499FF8604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22" creationId="{B41BB294-3B2B-1823-E81B-73576BE0B10D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23" creationId="{BBD24D3C-7649-6E8D-3B98-EF509A0846A3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24" creationId="{759DD636-AA57-DB15-8AEA-DF0A756DF82E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25" creationId="{AE48B62C-A9A0-5969-7D5A-0A3911B36566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147" creationId="{C6A72E05-1298-76A0-8ED2-B25676BEF18C}"/>
          </ac:spMkLst>
        </pc:sp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22T12:42:50.900" v="5637" actId="478"/>
          <ac:cxnSpMkLst>
            <pc:docMk/>
            <pc:sldMk cId="167570829" sldId="470"/>
            <ac:cxnSpMk id="37" creationId="{FD0538DF-789F-1B29-BF10-BF9E76A8A15C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4:16:51.712" v="6449" actId="478"/>
          <ac:cxnSpMkLst>
            <pc:docMk/>
            <pc:sldMk cId="167570829" sldId="470"/>
            <ac:cxnSpMk id="40" creationId="{8DDD77EB-B681-8016-7C2F-07545489BB36}"/>
          </ac:cxnSpMkLst>
        </pc:cxnChg>
        <pc:cxnChg chg="add del mod">
          <ac:chgData name="Martin Geiger (Psychology)" userId="8f06b308-1267-4aba-9ebb-7f4bffdc13c4" providerId="ADAL" clId="{80A3F37D-D5E7-4096-9BEE-3D088D773B08}" dt="2024-05-22T14:16:51.745" v="6450" actId="478"/>
          <ac:cxnSpMkLst>
            <pc:docMk/>
            <pc:sldMk cId="167570829" sldId="470"/>
            <ac:cxnSpMk id="41" creationId="{92833C0B-720B-B6D4-0933-A3EED2570BA3}"/>
          </ac:cxnSpMkLst>
        </pc:cxnChg>
        <pc:cxnChg chg="add 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43" creationId="{F395400A-4BE0-4A50-E401-E806D3A75501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46" creationId="{AFC6A5AE-1088-8390-F23D-0C3513400094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3" creationId="{AD33000A-6E49-1BE9-91F5-6BE352596FB3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4" creationId="{04A472CC-3F1A-490B-5C11-64E5023ABEA9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5" creationId="{2C7461B5-4E94-17B2-B3D5-7A844AD5FE32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6" creationId="{131A4E03-E0A4-C040-0266-C048F90FD136}"/>
          </ac:cxnSpMkLst>
        </pc:cxnChg>
        <pc:cxnChg chg="add del mod">
          <ac:chgData name="Martin Geiger (Psychology)" userId="8f06b308-1267-4aba-9ebb-7f4bffdc13c4" providerId="ADAL" clId="{80A3F37D-D5E7-4096-9BEE-3D088D773B08}" dt="2024-05-22T14:58:21.606" v="6768" actId="478"/>
          <ac:cxnSpMkLst>
            <pc:docMk/>
            <pc:sldMk cId="167570829" sldId="470"/>
            <ac:cxnSpMk id="57" creationId="{17FD656A-01DE-F12E-AB34-FDAF0C6182FF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8" creationId="{93344DAE-F3EE-B14A-49AA-C026100EC511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9" creationId="{C4F97097-845C-BAB8-40D6-E3F432D94AE7}"/>
          </ac:cxnSpMkLst>
        </pc:cxnChg>
        <pc:cxnChg chg="add del mod">
          <ac:chgData name="Martin Geiger (Psychology)" userId="8f06b308-1267-4aba-9ebb-7f4bffdc13c4" providerId="ADAL" clId="{80A3F37D-D5E7-4096-9BEE-3D088D773B08}" dt="2024-05-22T14:58:21.606" v="6768" actId="478"/>
          <ac:cxnSpMkLst>
            <pc:docMk/>
            <pc:sldMk cId="167570829" sldId="470"/>
            <ac:cxnSpMk id="61" creationId="{AA04CC96-FF86-BA9E-E69D-92AAC1652079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63" creationId="{843C362D-64A7-7A25-9972-9083BDED1D95}"/>
          </ac:cxnSpMkLst>
        </pc:cxnChg>
        <pc:cxnChg chg="add del mod">
          <ac:chgData name="Martin Geiger (Psychology)" userId="8f06b308-1267-4aba-9ebb-7f4bffdc13c4" providerId="ADAL" clId="{80A3F37D-D5E7-4096-9BEE-3D088D773B08}" dt="2024-05-22T14:28:34.537" v="6534" actId="478"/>
          <ac:cxnSpMkLst>
            <pc:docMk/>
            <pc:sldMk cId="167570829" sldId="470"/>
            <ac:cxnSpMk id="65" creationId="{B8564A66-CE2F-6FDA-5E8A-A1C1B9F98E2A}"/>
          </ac:cxnSpMkLst>
        </pc:cxnChg>
        <pc:cxnChg chg="add mod">
          <ac:chgData name="Martin Geiger (Psychology)" userId="8f06b308-1267-4aba-9ebb-7f4bffdc13c4" providerId="ADAL" clId="{80A3F37D-D5E7-4096-9BEE-3D088D773B08}" dt="2024-05-22T14:58:21.975" v="6769"/>
          <ac:cxnSpMkLst>
            <pc:docMk/>
            <pc:sldMk cId="167570829" sldId="470"/>
            <ac:cxnSpMk id="67" creationId="{AB78733A-FB13-44AC-CC6B-EE053861F68E}"/>
          </ac:cxnSpMkLst>
        </pc:cxnChg>
        <pc:cxnChg chg="add mod">
          <ac:chgData name="Martin Geiger (Psychology)" userId="8f06b308-1267-4aba-9ebb-7f4bffdc13c4" providerId="ADAL" clId="{80A3F37D-D5E7-4096-9BEE-3D088D773B08}" dt="2024-05-22T14:58:21.975" v="6769"/>
          <ac:cxnSpMkLst>
            <pc:docMk/>
            <pc:sldMk cId="167570829" sldId="470"/>
            <ac:cxnSpMk id="68" creationId="{11C13B09-D667-87BF-9179-915D26AF44ED}"/>
          </ac:cxnSpMkLst>
        </pc:cxnChg>
        <pc:cxnChg chg="del mod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86" creationId="{CB8B6BF6-076F-053A-E063-F38C27878BBA}"/>
          </ac:cxnSpMkLst>
        </pc:cxnChg>
        <pc:cxnChg chg="del mod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87" creationId="{52201551-8632-2A70-9A72-29FD89B5B38B}"/>
          </ac:cxnSpMkLst>
        </pc:cxnChg>
        <pc:cxnChg chg="del mod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88" creationId="{561B68CD-A0C6-5EFA-CEA4-CC8042223F5F}"/>
          </ac:cxnSpMkLst>
        </pc:cxnChg>
        <pc:cxnChg chg="del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95" creationId="{A1A035F0-9289-491D-2B9B-6532C11D84F0}"/>
          </ac:cxnSpMkLst>
        </pc:cxnChg>
        <pc:cxnChg chg="del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96" creationId="{3B7D4A48-0184-A737-222F-3F56A24C46A0}"/>
          </ac:cxnSpMkLst>
        </pc:cxnChg>
        <pc:cxnChg chg="del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97" creationId="{1F3B6722-0E8F-44D1-02D4-2F7350826343}"/>
          </ac:cxnSpMkLst>
        </pc:cxnChg>
        <pc:cxnChg chg="del">
          <ac:chgData name="Martin Geiger (Psychology)" userId="8f06b308-1267-4aba-9ebb-7f4bffdc13c4" providerId="ADAL" clId="{80A3F37D-D5E7-4096-9BEE-3D088D773B08}" dt="2024-05-22T13:18:43.856" v="6085" actId="478"/>
          <ac:cxnSpMkLst>
            <pc:docMk/>
            <pc:sldMk cId="167570829" sldId="470"/>
            <ac:cxnSpMk id="111" creationId="{A81F334C-D4E0-286C-6815-C343A3F38FD0}"/>
          </ac:cxnSpMkLst>
        </pc:cxnChg>
        <pc:cxnChg chg="del">
          <ac:chgData name="Martin Geiger (Psychology)" userId="8f06b308-1267-4aba-9ebb-7f4bffdc13c4" providerId="ADAL" clId="{80A3F37D-D5E7-4096-9BEE-3D088D773B08}" dt="2024-05-22T13:18:43.856" v="6085" actId="478"/>
          <ac:cxnSpMkLst>
            <pc:docMk/>
            <pc:sldMk cId="167570829" sldId="470"/>
            <ac:cxnSpMk id="112" creationId="{35B783F4-E896-083C-5506-4EBF45A3E151}"/>
          </ac:cxnSpMkLst>
        </pc:cxnChg>
        <pc:cxnChg chg="del mod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120" creationId="{500B1145-AD7A-70DB-740C-E0AAF622F8EF}"/>
          </ac:cxnSpMkLst>
        </pc:cxnChg>
        <pc:cxnChg chg="del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126" creationId="{313467F6-5B86-68FC-8009-56039DFC5407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148" creationId="{9E845DCD-0ACB-1A69-335C-B0304CDC648C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2T14:59:18.484" v="6799" actId="1076"/>
        <pc:sldMkLst>
          <pc:docMk/>
          <pc:sldMk cId="2469126561" sldId="471"/>
        </pc:sldMkLst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4" creationId="{351FC947-E874-5193-D54B-15348FB1EC70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5" creationId="{4BFE44F0-D845-A70D-2249-E620D1898676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6" creationId="{571EB7E3-9AB2-3AEA-97F1-F9E841B79FAE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7" creationId="{E6266110-BF0D-94BE-AFE6-C5C3FCBDF7BD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8" creationId="{7611B98C-90A6-8BB3-0518-6ACE37B5AA17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9" creationId="{609CD45B-A216-C69E-B30F-424F86A584D6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0" creationId="{DB1FBEC6-7443-FD67-5128-A09AC50DFF48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1" creationId="{60B2BFB5-7022-98EA-F6D4-4F72100265E6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2" creationId="{E4799190-C035-5C06-FDB5-8E1E53B6494C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26" creationId="{88C36B98-0E7F-5482-BE69-BDF89F186784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28" creationId="{235D0083-A9D6-3291-77F9-26AD9B4227D6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30" creationId="{3689CF31-39B4-FEC6-4059-B7C4E85E32E3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34" creationId="{8A3DF6B2-37B4-F69D-8A85-DE5955CB5DA4}"/>
          </ac:spMkLst>
        </pc:spChg>
        <pc:spChg chg="add mod ord">
          <ac:chgData name="Martin Geiger (Psychology)" userId="8f06b308-1267-4aba-9ebb-7f4bffdc13c4" providerId="ADAL" clId="{80A3F37D-D5E7-4096-9BEE-3D088D773B08}" dt="2024-05-22T13:10:53.138" v="5971" actId="167"/>
          <ac:spMkLst>
            <pc:docMk/>
            <pc:sldMk cId="2469126561" sldId="471"/>
            <ac:spMk id="36" creationId="{0209FF82-4A8D-7A56-EB26-34DFDF70B2DD}"/>
          </ac:spMkLst>
        </pc:spChg>
        <pc:spChg chg="add mod ord">
          <ac:chgData name="Martin Geiger (Psychology)" userId="8f06b308-1267-4aba-9ebb-7f4bffdc13c4" providerId="ADAL" clId="{80A3F37D-D5E7-4096-9BEE-3D088D773B08}" dt="2024-05-22T13:10:53.138" v="5971" actId="167"/>
          <ac:spMkLst>
            <pc:docMk/>
            <pc:sldMk cId="2469126561" sldId="471"/>
            <ac:spMk id="37" creationId="{F674ACCF-8108-A5EB-872E-37468576B9AC}"/>
          </ac:spMkLst>
        </pc:spChg>
        <pc:spChg chg="add mod ord">
          <ac:chgData name="Martin Geiger (Psychology)" userId="8f06b308-1267-4aba-9ebb-7f4bffdc13c4" providerId="ADAL" clId="{80A3F37D-D5E7-4096-9BEE-3D088D773B08}" dt="2024-05-22T13:10:53.138" v="5971" actId="167"/>
          <ac:spMkLst>
            <pc:docMk/>
            <pc:sldMk cId="2469126561" sldId="471"/>
            <ac:spMk id="38" creationId="{1AEB7E80-07B1-1013-7D4D-230995DAD0F2}"/>
          </ac:spMkLst>
        </pc:spChg>
        <pc:spChg chg="add mod ord">
          <ac:chgData name="Martin Geiger (Psychology)" userId="8f06b308-1267-4aba-9ebb-7f4bffdc13c4" providerId="ADAL" clId="{80A3F37D-D5E7-4096-9BEE-3D088D773B08}" dt="2024-05-22T13:10:53.138" v="5971" actId="167"/>
          <ac:spMkLst>
            <pc:docMk/>
            <pc:sldMk cId="2469126561" sldId="471"/>
            <ac:spMk id="40" creationId="{5A24153E-4390-DB1A-3CA0-47AF3B8D73BD}"/>
          </ac:spMkLst>
        </pc:spChg>
        <pc:spChg chg="add mod ord">
          <ac:chgData name="Martin Geiger (Psychology)" userId="8f06b308-1267-4aba-9ebb-7f4bffdc13c4" providerId="ADAL" clId="{80A3F37D-D5E7-4096-9BEE-3D088D773B08}" dt="2024-05-22T13:10:22.080" v="5969" actId="167"/>
          <ac:spMkLst>
            <pc:docMk/>
            <pc:sldMk cId="2469126561" sldId="471"/>
            <ac:spMk id="41" creationId="{404546C4-7DE6-CD12-68D8-2C9A7AC18F02}"/>
          </ac:spMkLst>
        </pc:spChg>
        <pc:spChg chg="add del mod ord">
          <ac:chgData name="Martin Geiger (Psychology)" userId="8f06b308-1267-4aba-9ebb-7f4bffdc13c4" providerId="ADAL" clId="{80A3F37D-D5E7-4096-9BEE-3D088D773B08}" dt="2024-05-22T13:10:23.701" v="5970" actId="478"/>
          <ac:spMkLst>
            <pc:docMk/>
            <pc:sldMk cId="2469126561" sldId="471"/>
            <ac:spMk id="42" creationId="{9BE13F5B-40DC-49EB-DD3E-E4BB7DC13015}"/>
          </ac:spMkLst>
        </pc:spChg>
        <pc:spChg chg="add del mod ord">
          <ac:chgData name="Martin Geiger (Psychology)" userId="8f06b308-1267-4aba-9ebb-7f4bffdc13c4" providerId="ADAL" clId="{80A3F37D-D5E7-4096-9BEE-3D088D773B08}" dt="2024-05-22T13:11:06.241" v="5976" actId="478"/>
          <ac:spMkLst>
            <pc:docMk/>
            <pc:sldMk cId="2469126561" sldId="471"/>
            <ac:spMk id="43" creationId="{732FD695-FAD8-9684-1A6C-F3995265C420}"/>
          </ac:spMkLst>
        </pc:spChg>
        <pc:spChg chg="add del mod ord">
          <ac:chgData name="Martin Geiger (Psychology)" userId="8f06b308-1267-4aba-9ebb-7f4bffdc13c4" providerId="ADAL" clId="{80A3F37D-D5E7-4096-9BEE-3D088D773B08}" dt="2024-05-22T13:11:05.048" v="5975" actId="478"/>
          <ac:spMkLst>
            <pc:docMk/>
            <pc:sldMk cId="2469126561" sldId="471"/>
            <ac:spMk id="44" creationId="{D5067809-A62D-F3ED-A58E-2AAF2DCDBB02}"/>
          </ac:spMkLst>
        </pc:spChg>
        <pc:spChg chg="add del mod ord">
          <ac:chgData name="Martin Geiger (Psychology)" userId="8f06b308-1267-4aba-9ebb-7f4bffdc13c4" providerId="ADAL" clId="{80A3F37D-D5E7-4096-9BEE-3D088D773B08}" dt="2024-05-22T13:10:57.066" v="5973" actId="478"/>
          <ac:spMkLst>
            <pc:docMk/>
            <pc:sldMk cId="2469126561" sldId="471"/>
            <ac:spMk id="45" creationId="{5616F3D8-F817-A3C6-1F31-CFB348FB9A27}"/>
          </ac:spMkLst>
        </pc:spChg>
        <pc:spChg chg="add del mod ord">
          <ac:chgData name="Martin Geiger (Psychology)" userId="8f06b308-1267-4aba-9ebb-7f4bffdc13c4" providerId="ADAL" clId="{80A3F37D-D5E7-4096-9BEE-3D088D773B08}" dt="2024-05-22T13:15:17.946" v="6034" actId="167"/>
          <ac:spMkLst>
            <pc:docMk/>
            <pc:sldMk cId="2469126561" sldId="471"/>
            <ac:spMk id="46" creationId="{D130EAED-6A21-77A9-362B-3F0B299B1695}"/>
          </ac:spMkLst>
        </pc:spChg>
        <pc:spChg chg="add mod ord">
          <ac:chgData name="Martin Geiger (Psychology)" userId="8f06b308-1267-4aba-9ebb-7f4bffdc13c4" providerId="ADAL" clId="{80A3F37D-D5E7-4096-9BEE-3D088D773B08}" dt="2024-05-22T13:10:53.138" v="5971" actId="167"/>
          <ac:spMkLst>
            <pc:docMk/>
            <pc:sldMk cId="2469126561" sldId="471"/>
            <ac:spMk id="47" creationId="{71BD3111-4B2E-2732-28FA-0DD72582D16A}"/>
          </ac:spMkLst>
        </pc:spChg>
        <pc:spChg chg="add del mod ord">
          <ac:chgData name="Martin Geiger (Psychology)" userId="8f06b308-1267-4aba-9ebb-7f4bffdc13c4" providerId="ADAL" clId="{80A3F37D-D5E7-4096-9BEE-3D088D773B08}" dt="2024-05-22T13:10:55.624" v="5972" actId="478"/>
          <ac:spMkLst>
            <pc:docMk/>
            <pc:sldMk cId="2469126561" sldId="471"/>
            <ac:spMk id="48" creationId="{3CAD2DE2-1564-B39D-0E33-3565A2FD160A}"/>
          </ac:spMkLst>
        </pc:spChg>
        <pc:spChg chg="add mod ord">
          <ac:chgData name="Martin Geiger (Psychology)" userId="8f06b308-1267-4aba-9ebb-7f4bffdc13c4" providerId="ADAL" clId="{80A3F37D-D5E7-4096-9BEE-3D088D773B08}" dt="2024-05-22T13:09:26.022" v="5967" actId="167"/>
          <ac:spMkLst>
            <pc:docMk/>
            <pc:sldMk cId="2469126561" sldId="471"/>
            <ac:spMk id="49" creationId="{B6E53300-82FC-4B44-F1F8-F44D75BCCB7C}"/>
          </ac:spMkLst>
        </pc:spChg>
        <pc:spChg chg="add mod ord">
          <ac:chgData name="Martin Geiger (Psychology)" userId="8f06b308-1267-4aba-9ebb-7f4bffdc13c4" providerId="ADAL" clId="{80A3F37D-D5E7-4096-9BEE-3D088D773B08}" dt="2024-05-22T12:49:26.963" v="5699" actId="167"/>
          <ac:spMkLst>
            <pc:docMk/>
            <pc:sldMk cId="2469126561" sldId="471"/>
            <ac:spMk id="50" creationId="{963C4130-984B-CC56-76B9-63972F1B12E6}"/>
          </ac:spMkLst>
        </pc:spChg>
        <pc:spChg chg="add mod ord">
          <ac:chgData name="Martin Geiger (Psychology)" userId="8f06b308-1267-4aba-9ebb-7f4bffdc13c4" providerId="ADAL" clId="{80A3F37D-D5E7-4096-9BEE-3D088D773B08}" dt="2024-05-22T13:11:03.360" v="5974" actId="167"/>
          <ac:spMkLst>
            <pc:docMk/>
            <pc:sldMk cId="2469126561" sldId="471"/>
            <ac:spMk id="51" creationId="{48190F8B-4863-2C51-7322-0869AE803356}"/>
          </ac:spMkLst>
        </pc:spChg>
        <pc:spChg chg="add mod ord">
          <ac:chgData name="Martin Geiger (Psychology)" userId="8f06b308-1267-4aba-9ebb-7f4bffdc13c4" providerId="ADAL" clId="{80A3F37D-D5E7-4096-9BEE-3D088D773B08}" dt="2024-05-22T12:49:45.547" v="5705" actId="167"/>
          <ac:spMkLst>
            <pc:docMk/>
            <pc:sldMk cId="2469126561" sldId="471"/>
            <ac:spMk id="52" creationId="{C014762E-B856-3A87-F458-CAEB6D88A5C1}"/>
          </ac:spMkLst>
        </pc:spChg>
        <pc:spChg chg="add mod ord">
          <ac:chgData name="Martin Geiger (Psychology)" userId="8f06b308-1267-4aba-9ebb-7f4bffdc13c4" providerId="ADAL" clId="{80A3F37D-D5E7-4096-9BEE-3D088D773B08}" dt="2024-05-22T12:49:45.547" v="5705" actId="167"/>
          <ac:spMkLst>
            <pc:docMk/>
            <pc:sldMk cId="2469126561" sldId="471"/>
            <ac:spMk id="53" creationId="{847ACDFC-F71A-117F-0EE8-8B7812DB869E}"/>
          </ac:spMkLst>
        </pc:spChg>
        <pc:spChg chg="add mod ord">
          <ac:chgData name="Martin Geiger (Psychology)" userId="8f06b308-1267-4aba-9ebb-7f4bffdc13c4" providerId="ADAL" clId="{80A3F37D-D5E7-4096-9BEE-3D088D773B08}" dt="2024-05-22T12:49:45.547" v="5705" actId="167"/>
          <ac:spMkLst>
            <pc:docMk/>
            <pc:sldMk cId="2469126561" sldId="471"/>
            <ac:spMk id="54" creationId="{58FB23E3-343C-38A9-324B-820DB157BB10}"/>
          </ac:spMkLst>
        </pc:spChg>
        <pc:spChg chg="add del mod">
          <ac:chgData name="Martin Geiger (Psychology)" userId="8f06b308-1267-4aba-9ebb-7f4bffdc13c4" providerId="ADAL" clId="{80A3F37D-D5E7-4096-9BEE-3D088D773B08}" dt="2024-05-22T12:42:34.426" v="5635" actId="478"/>
          <ac:spMkLst>
            <pc:docMk/>
            <pc:sldMk cId="2469126561" sldId="471"/>
            <ac:spMk id="55" creationId="{9A73DB65-3125-ED08-CEE2-A2DF20110497}"/>
          </ac:spMkLst>
        </pc:spChg>
        <pc:spChg chg="add del mod">
          <ac:chgData name="Martin Geiger (Psychology)" userId="8f06b308-1267-4aba-9ebb-7f4bffdc13c4" providerId="ADAL" clId="{80A3F37D-D5E7-4096-9BEE-3D088D773B08}" dt="2024-05-22T12:43:44.149" v="5639" actId="478"/>
          <ac:spMkLst>
            <pc:docMk/>
            <pc:sldMk cId="2469126561" sldId="471"/>
            <ac:spMk id="56" creationId="{FC3A6C12-1CEC-1B6E-D239-D2DF7DCFCBEB}"/>
          </ac:spMkLst>
        </pc:spChg>
        <pc:spChg chg="add mod">
          <ac:chgData name="Martin Geiger (Psychology)" userId="8f06b308-1267-4aba-9ebb-7f4bffdc13c4" providerId="ADAL" clId="{80A3F37D-D5E7-4096-9BEE-3D088D773B08}" dt="2024-05-22T12:41:52.385" v="5609"/>
          <ac:spMkLst>
            <pc:docMk/>
            <pc:sldMk cId="2469126561" sldId="471"/>
            <ac:spMk id="58" creationId="{5830BC77-E9A9-670F-E0FE-D5AFEAF5BD5F}"/>
          </ac:spMkLst>
        </pc:spChg>
        <pc:spChg chg="add mod">
          <ac:chgData name="Martin Geiger (Psychology)" userId="8f06b308-1267-4aba-9ebb-7f4bffdc13c4" providerId="ADAL" clId="{80A3F37D-D5E7-4096-9BEE-3D088D773B08}" dt="2024-05-22T12:41:52.385" v="5609"/>
          <ac:spMkLst>
            <pc:docMk/>
            <pc:sldMk cId="2469126561" sldId="471"/>
            <ac:spMk id="59" creationId="{DA3827F8-5327-1E73-7A44-CB90E06E0DEE}"/>
          </ac:spMkLst>
        </pc:spChg>
        <pc:spChg chg="add del mod">
          <ac:chgData name="Martin Geiger (Psychology)" userId="8f06b308-1267-4aba-9ebb-7f4bffdc13c4" providerId="ADAL" clId="{80A3F37D-D5E7-4096-9BEE-3D088D773B08}" dt="2024-05-22T14:20:11.287" v="6482" actId="478"/>
          <ac:spMkLst>
            <pc:docMk/>
            <pc:sldMk cId="2469126561" sldId="471"/>
            <ac:spMk id="62" creationId="{F5E5DBDC-5016-E2CA-AE11-2654FD20633E}"/>
          </ac:spMkLst>
        </pc:spChg>
        <pc:spChg chg="add del mod">
          <ac:chgData name="Martin Geiger (Psychology)" userId="8f06b308-1267-4aba-9ebb-7f4bffdc13c4" providerId="ADAL" clId="{80A3F37D-D5E7-4096-9BEE-3D088D773B08}" dt="2024-05-22T14:20:11.287" v="6482" actId="478"/>
          <ac:spMkLst>
            <pc:docMk/>
            <pc:sldMk cId="2469126561" sldId="471"/>
            <ac:spMk id="63" creationId="{0785B856-00DB-B37E-13B7-23A66AAFCFA9}"/>
          </ac:spMkLst>
        </pc:spChg>
        <pc:spChg chg="add del mod">
          <ac:chgData name="Martin Geiger (Psychology)" userId="8f06b308-1267-4aba-9ebb-7f4bffdc13c4" providerId="ADAL" clId="{80A3F37D-D5E7-4096-9BEE-3D088D773B08}" dt="2024-05-22T13:49:51.375" v="6287" actId="478"/>
          <ac:spMkLst>
            <pc:docMk/>
            <pc:sldMk cId="2469126561" sldId="471"/>
            <ac:spMk id="74" creationId="{AD3FC258-549F-537E-DAF2-F7C294AACE71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0" creationId="{0B96AF71-40AF-7F4D-129B-704737A3489C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1" creationId="{C8F557B9-78E5-275D-EF34-E5A174E2C114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2" creationId="{6B6CCD4B-1BA6-C72E-765B-53A30722B7B6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3" creationId="{2B040E2E-EF1A-9E15-1CAE-C6A64924D99D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4" creationId="{67DA5F56-CA20-452E-D17A-8A1507F65C25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5" creationId="{9BE0F112-9D58-11FE-6EF1-DCFFF35CE52D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86" creationId="{33516DCE-E88C-88BC-DE97-0DBAE18F4000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87" creationId="{6593D9A1-22F4-1901-10EA-E27207881E24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88" creationId="{B5BED5F0-4C60-48F4-B3D3-6EF2FFDCFE7D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89" creationId="{4A4FAB96-AFEB-3FF0-0029-A06021E08A17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90" creationId="{538905A7-7C4E-2204-D23C-22DE93F16F08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91" creationId="{5234E680-6091-DEE1-4606-6394F3227AFF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92" creationId="{980EC4CF-A65D-0FFE-7657-36CEB6454001}"/>
          </ac:spMkLst>
        </pc:spChg>
        <pc:spChg chg="add del mod">
          <ac:chgData name="Martin Geiger (Psychology)" userId="8f06b308-1267-4aba-9ebb-7f4bffdc13c4" providerId="ADAL" clId="{80A3F37D-D5E7-4096-9BEE-3D088D773B08}" dt="2024-05-22T13:14:52.089" v="6027" actId="478"/>
          <ac:spMkLst>
            <pc:docMk/>
            <pc:sldMk cId="2469126561" sldId="471"/>
            <ac:spMk id="93" creationId="{20112F09-4EE1-F32E-A345-0871DD73A34C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94" creationId="{871CA9F9-3493-2909-81EE-7963E9A9A238}"/>
          </ac:spMkLst>
        </pc:spChg>
        <pc:spChg chg="add del mod">
          <ac:chgData name="Martin Geiger (Psychology)" userId="8f06b308-1267-4aba-9ebb-7f4bffdc13c4" providerId="ADAL" clId="{80A3F37D-D5E7-4096-9BEE-3D088D773B08}" dt="2024-05-22T13:15:16.680" v="6030" actId="478"/>
          <ac:spMkLst>
            <pc:docMk/>
            <pc:sldMk cId="2469126561" sldId="471"/>
            <ac:spMk id="95" creationId="{69D9DDBD-5290-5437-D977-347381ECAD1F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96" creationId="{5F6B85B5-5A37-47B3-7099-210887B338AD}"/>
          </ac:spMkLst>
        </pc:spChg>
        <pc:spChg chg="add del mod">
          <ac:chgData name="Martin Geiger (Psychology)" userId="8f06b308-1267-4aba-9ebb-7f4bffdc13c4" providerId="ADAL" clId="{80A3F37D-D5E7-4096-9BEE-3D088D773B08}" dt="2024-05-22T13:15:16.959" v="6031" actId="478"/>
          <ac:spMkLst>
            <pc:docMk/>
            <pc:sldMk cId="2469126561" sldId="471"/>
            <ac:spMk id="97" creationId="{C579FCB4-A922-EAAE-4C80-C9422655363D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98" creationId="{CEED66E4-3A00-C3D8-FFCE-07419C16B1FB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99" creationId="{618318C1-A2D4-65C5-FC4D-B65C127B8C46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0" creationId="{A6B19AF6-373D-C25C-4D33-1D2AB5438C2B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1" creationId="{579262BB-FAD7-CE61-40AB-A3F5EC84B1CE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2" creationId="{91323F8B-F9AB-9B11-5526-38EFA74A193A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3" creationId="{DDCBDE8D-D4D5-3E4C-F3A2-D636250A5FD6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4" creationId="{7520EF39-3462-FF31-468A-A000D451A340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5" creationId="{9EBF8B99-7CF4-B531-B3E8-682521F0AF6F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6" creationId="{6F1A5091-E304-C1BE-BBEE-2CFE35BA002F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7" creationId="{55A776DF-1B2D-E2F7-EC06-12AE55F3425A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8" creationId="{98FF4FCC-1CFF-BAD8-108F-EC6531D275F2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9" creationId="{B004466F-89EA-3A6D-D6CC-A2E13776E7D2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10" creationId="{C7FE7217-776D-FB4B-6719-FC80C18DEA77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13" creationId="{AFF498F8-B59B-6A28-5248-5D5F3D4E7902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14" creationId="{B579733A-828D-19A7-A2EE-8DCACF8FAE84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15" creationId="{69555D73-5044-054B-BFC8-DFE85CD4C4E7}"/>
          </ac:spMkLst>
        </pc:spChg>
        <pc:spChg chg="add del mod">
          <ac:chgData name="Martin Geiger (Psychology)" userId="8f06b308-1267-4aba-9ebb-7f4bffdc13c4" providerId="ADAL" clId="{80A3F37D-D5E7-4096-9BEE-3D088D773B08}" dt="2024-05-22T13:15:17.244" v="6032" actId="478"/>
          <ac:spMkLst>
            <pc:docMk/>
            <pc:sldMk cId="2469126561" sldId="471"/>
            <ac:spMk id="116" creationId="{30555821-BC7D-B721-F38C-1A4E84C8CD1D}"/>
          </ac:spMkLst>
        </pc:spChg>
        <pc:spChg chg="add del mod">
          <ac:chgData name="Martin Geiger (Psychology)" userId="8f06b308-1267-4aba-9ebb-7f4bffdc13c4" providerId="ADAL" clId="{80A3F37D-D5E7-4096-9BEE-3D088D773B08}" dt="2024-05-22T13:15:17.560" v="6033" actId="478"/>
          <ac:spMkLst>
            <pc:docMk/>
            <pc:sldMk cId="2469126561" sldId="471"/>
            <ac:spMk id="117" creationId="{C5D1DCBC-7BEF-3733-5BFC-80E90569F9C0}"/>
          </ac:spMkLst>
        </pc:spChg>
        <pc:spChg chg="add del mod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18" creationId="{248F777C-DC67-DEF3-0751-6A97E3EA4593}"/>
          </ac:spMkLst>
        </pc:spChg>
        <pc:spChg chg="add del mod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21" creationId="{1A312658-96AA-2FE7-6171-87D8C6271A62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3" creationId="{2F2B1FEA-A3E1-CD53-5322-53602FF5A1B3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4" creationId="{444FA651-6891-ABDA-F988-EF76FA9B422F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6" creationId="{19A295B2-D6CF-4B2D-34C3-D82B5B74F8E4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7" creationId="{4DBBA2DC-7EB7-5DDB-4843-E7569A21FDA0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8" creationId="{FE6B30D9-5911-51F2-2CC0-F3DF389528BD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9" creationId="{45BA1DD3-0806-3205-70E9-F6F0B2F64F3F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30" creationId="{95ACF339-6829-3858-49E8-DEE2FCC39EC5}"/>
          </ac:spMkLst>
        </pc:spChg>
        <pc:spChg chg="add del mod">
          <ac:chgData name="Martin Geiger (Psychology)" userId="8f06b308-1267-4aba-9ebb-7f4bffdc13c4" providerId="ADAL" clId="{80A3F37D-D5E7-4096-9BEE-3D088D773B08}" dt="2024-05-22T14:58:26.379" v="6770" actId="478"/>
          <ac:spMkLst>
            <pc:docMk/>
            <pc:sldMk cId="2469126561" sldId="471"/>
            <ac:spMk id="131" creationId="{485E9F38-8042-5CC2-07A0-2D45507EFC6C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39" creationId="{C6C47C05-9D43-2A25-B75A-759C51C900B7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41" creationId="{4C5B65B5-76BC-7486-077F-D6FA6D2D6E5D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42" creationId="{DAC84130-7DE8-BC95-28E1-D9F62FAB1A7F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43" creationId="{A2B7A08B-7135-189A-302C-154C0CC1220D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44" creationId="{C2798B13-5729-8A1F-91E0-D9BA77B2CED9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45" creationId="{B08750CE-EFB4-2DC8-910F-4EFFEC2187C8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46" creationId="{74BADD8F-BE34-F840-30B3-490551F60A73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47" creationId="{C6A72E05-1298-76A0-8ED2-B25676BEF18C}"/>
          </ac:spMkLst>
        </pc:spChg>
        <pc:spChg chg="add mod">
          <ac:chgData name="Martin Geiger (Psychology)" userId="8f06b308-1267-4aba-9ebb-7f4bffdc13c4" providerId="ADAL" clId="{80A3F37D-D5E7-4096-9BEE-3D088D773B08}" dt="2024-05-22T14:59:18.484" v="6799" actId="1076"/>
          <ac:spMkLst>
            <pc:docMk/>
            <pc:sldMk cId="2469126561" sldId="471"/>
            <ac:spMk id="150" creationId="{536912C1-EB73-3104-2183-17D7AA3FEFF2}"/>
          </ac:spMkLst>
        </pc:spChg>
        <pc:spChg chg="add mod">
          <ac:chgData name="Martin Geiger (Psychology)" userId="8f06b308-1267-4aba-9ebb-7f4bffdc13c4" providerId="ADAL" clId="{80A3F37D-D5E7-4096-9BEE-3D088D773B08}" dt="2024-05-22T14:58:26.665" v="6771"/>
          <ac:spMkLst>
            <pc:docMk/>
            <pc:sldMk cId="2469126561" sldId="471"/>
            <ac:spMk id="152" creationId="{DF782B11-297B-8184-25CC-44BEC20A0DD1}"/>
          </ac:spMkLst>
        </pc:sp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2:43:44.149" v="5639" actId="478"/>
          <ac:cxnSpMkLst>
            <pc:docMk/>
            <pc:sldMk cId="2469126561" sldId="471"/>
            <ac:cxnSpMk id="57" creationId="{EE7F7622-7F48-1560-1FB4-3DDFF3BF616C}"/>
          </ac:cxnSpMkLst>
        </pc:cxnChg>
        <pc:cxnChg chg="add mod">
          <ac:chgData name="Martin Geiger (Psychology)" userId="8f06b308-1267-4aba-9ebb-7f4bffdc13c4" providerId="ADAL" clId="{80A3F37D-D5E7-4096-9BEE-3D088D773B08}" dt="2024-05-22T12:41:52.385" v="5609"/>
          <ac:cxnSpMkLst>
            <pc:docMk/>
            <pc:sldMk cId="2469126561" sldId="471"/>
            <ac:cxnSpMk id="60" creationId="{D7084CA1-BC50-4758-3E55-085F6DACB114}"/>
          </ac:cxnSpMkLst>
        </pc:cxnChg>
        <pc:cxnChg chg="add mod">
          <ac:chgData name="Martin Geiger (Psychology)" userId="8f06b308-1267-4aba-9ebb-7f4bffdc13c4" providerId="ADAL" clId="{80A3F37D-D5E7-4096-9BEE-3D088D773B08}" dt="2024-05-22T12:41:52.385" v="5609"/>
          <ac:cxnSpMkLst>
            <pc:docMk/>
            <pc:sldMk cId="2469126561" sldId="471"/>
            <ac:cxnSpMk id="61" creationId="{CDE6787C-E973-C651-D3CF-9114452CDF3E}"/>
          </ac:cxnSpMkLst>
        </pc:cxnChg>
        <pc:cxnChg chg="add del mod">
          <ac:chgData name="Martin Geiger (Psychology)" userId="8f06b308-1267-4aba-9ebb-7f4bffdc13c4" providerId="ADAL" clId="{80A3F37D-D5E7-4096-9BEE-3D088D773B08}" dt="2024-05-22T14:20:11.287" v="6482" actId="478"/>
          <ac:cxnSpMkLst>
            <pc:docMk/>
            <pc:sldMk cId="2469126561" sldId="471"/>
            <ac:cxnSpMk id="64" creationId="{B804726F-DF1D-2272-7793-5BBEC4ABD75C}"/>
          </ac:cxnSpMkLst>
        </pc:cxnChg>
        <pc:cxnChg chg="add del mod">
          <ac:chgData name="Martin Geiger (Psychology)" userId="8f06b308-1267-4aba-9ebb-7f4bffdc13c4" providerId="ADAL" clId="{80A3F37D-D5E7-4096-9BEE-3D088D773B08}" dt="2024-05-22T13:49:51.375" v="6287" actId="478"/>
          <ac:cxnSpMkLst>
            <pc:docMk/>
            <pc:sldMk cId="2469126561" sldId="471"/>
            <ac:cxnSpMk id="65" creationId="{C777E104-BF73-67DD-2F99-F6A16FFA7D9B}"/>
          </ac:cxnSpMkLst>
        </pc:cxnChg>
        <pc:cxnChg chg="add del mod">
          <ac:chgData name="Martin Geiger (Psychology)" userId="8f06b308-1267-4aba-9ebb-7f4bffdc13c4" providerId="ADAL" clId="{80A3F37D-D5E7-4096-9BEE-3D088D773B08}" dt="2024-05-22T13:49:51.375" v="6287" actId="478"/>
          <ac:cxnSpMkLst>
            <pc:docMk/>
            <pc:sldMk cId="2469126561" sldId="471"/>
            <ac:cxnSpMk id="75" creationId="{31CEC9EC-8104-7838-FC14-8590A7095F52}"/>
          </ac:cxnSpMkLst>
        </pc:cxnChg>
        <pc:cxnChg chg="del">
          <ac:chgData name="Martin Geiger (Psychology)" userId="8f06b308-1267-4aba-9ebb-7f4bffdc13c4" providerId="ADAL" clId="{80A3F37D-D5E7-4096-9BEE-3D088D773B08}" dt="2024-05-22T13:18:41.266" v="6084" actId="478"/>
          <ac:cxnSpMkLst>
            <pc:docMk/>
            <pc:sldMk cId="2469126561" sldId="471"/>
            <ac:cxnSpMk id="111" creationId="{A81F334C-D4E0-286C-6815-C343A3F38FD0}"/>
          </ac:cxnSpMkLst>
        </pc:cxnChg>
        <pc:cxnChg chg="del">
          <ac:chgData name="Martin Geiger (Psychology)" userId="8f06b308-1267-4aba-9ebb-7f4bffdc13c4" providerId="ADAL" clId="{80A3F37D-D5E7-4096-9BEE-3D088D773B08}" dt="2024-05-22T13:18:41.266" v="6084" actId="478"/>
          <ac:cxnSpMkLst>
            <pc:docMk/>
            <pc:sldMk cId="2469126561" sldId="471"/>
            <ac:cxnSpMk id="112" creationId="{35B783F4-E896-083C-5506-4EBF45A3E151}"/>
          </ac:cxnSpMkLst>
        </pc:cxnChg>
        <pc:cxnChg chg="add 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119" creationId="{6B2A4AF2-2430-6CF4-7DFB-B09B132A5605}"/>
          </ac:cxnSpMkLst>
        </pc:cxnChg>
        <pc:cxnChg chg="add del mod">
          <ac:chgData name="Martin Geiger (Psychology)" userId="8f06b308-1267-4aba-9ebb-7f4bffdc13c4" providerId="ADAL" clId="{80A3F37D-D5E7-4096-9BEE-3D088D773B08}" dt="2024-05-22T14:20:11.287" v="6482" actId="478"/>
          <ac:cxnSpMkLst>
            <pc:docMk/>
            <pc:sldMk cId="2469126561" sldId="471"/>
            <ac:cxnSpMk id="120" creationId="{9A39E411-F58B-E51D-17CE-6AD7912FB2DE}"/>
          </ac:cxnSpMkLst>
        </pc:cxnChg>
        <pc:cxnChg chg="add 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122" creationId="{67A1014C-C599-B6F1-46C1-DCF61C31219D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25" creationId="{E96A2854-9514-EA8F-7D7C-7E336529B7C8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2" creationId="{8E3E51F6-594D-E462-E866-745141B70E18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3" creationId="{76131140-E849-076F-07A0-EB10371F0889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4" creationId="{0121397D-8C3C-82F6-3B53-90CCC3C93788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5" creationId="{35042FCA-D349-BA78-C474-8195D36F95EE}"/>
          </ac:cxnSpMkLst>
        </pc:cxnChg>
        <pc:cxnChg chg="add del mod">
          <ac:chgData name="Martin Geiger (Psychology)" userId="8f06b308-1267-4aba-9ebb-7f4bffdc13c4" providerId="ADAL" clId="{80A3F37D-D5E7-4096-9BEE-3D088D773B08}" dt="2024-05-22T14:58:26.379" v="6770" actId="478"/>
          <ac:cxnSpMkLst>
            <pc:docMk/>
            <pc:sldMk cId="2469126561" sldId="471"/>
            <ac:cxnSpMk id="136" creationId="{F7A8576C-9F1A-A802-3B4F-BCADE339EC79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7" creationId="{00ACE860-F7A6-6706-A03E-B9DB23DBE97F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8" creationId="{9C67DBE0-E69C-F0EF-8E96-A87D55DB3AA3}"/>
          </ac:cxnSpMkLst>
        </pc:cxnChg>
        <pc:cxnChg chg="add del mod">
          <ac:chgData name="Martin Geiger (Psychology)" userId="8f06b308-1267-4aba-9ebb-7f4bffdc13c4" providerId="ADAL" clId="{80A3F37D-D5E7-4096-9BEE-3D088D773B08}" dt="2024-05-22T14:58:26.379" v="6770" actId="478"/>
          <ac:cxnSpMkLst>
            <pc:docMk/>
            <pc:sldMk cId="2469126561" sldId="471"/>
            <ac:cxnSpMk id="140" creationId="{A9BC1B7F-FA62-60EC-797D-228A95B9CFA3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148" creationId="{9E845DCD-0ACB-1A69-335C-B0304CDC648C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49" creationId="{4B8F516B-BF4F-2301-09EA-CC0CBA47ACB0}"/>
          </ac:cxnSpMkLst>
        </pc:cxnChg>
        <pc:cxnChg chg="add mod">
          <ac:chgData name="Martin Geiger (Psychology)" userId="8f06b308-1267-4aba-9ebb-7f4bffdc13c4" providerId="ADAL" clId="{80A3F37D-D5E7-4096-9BEE-3D088D773B08}" dt="2024-05-22T14:59:18.484" v="6799" actId="1076"/>
          <ac:cxnSpMkLst>
            <pc:docMk/>
            <pc:sldMk cId="2469126561" sldId="471"/>
            <ac:cxnSpMk id="151" creationId="{498DE180-7827-A641-58A8-1948DFDDF701}"/>
          </ac:cxnSpMkLst>
        </pc:cxnChg>
        <pc:cxnChg chg="add mod">
          <ac:chgData name="Martin Geiger (Psychology)" userId="8f06b308-1267-4aba-9ebb-7f4bffdc13c4" providerId="ADAL" clId="{80A3F37D-D5E7-4096-9BEE-3D088D773B08}" dt="2024-05-22T14:58:26.665" v="6771"/>
          <ac:cxnSpMkLst>
            <pc:docMk/>
            <pc:sldMk cId="2469126561" sldId="471"/>
            <ac:cxnSpMk id="153" creationId="{4398E764-41C6-69A8-DFE0-A5FEA42335F5}"/>
          </ac:cxnSpMkLst>
        </pc:cxnChg>
        <pc:cxnChg chg="add mod">
          <ac:chgData name="Martin Geiger (Psychology)" userId="8f06b308-1267-4aba-9ebb-7f4bffdc13c4" providerId="ADAL" clId="{80A3F37D-D5E7-4096-9BEE-3D088D773B08}" dt="2024-05-22T14:58:26.665" v="6771"/>
          <ac:cxnSpMkLst>
            <pc:docMk/>
            <pc:sldMk cId="2469126561" sldId="471"/>
            <ac:cxnSpMk id="154" creationId="{CA5E4F2D-B5A9-F139-4C2C-9526E11412D6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22T12:46:09.946" v="5656" actId="47"/>
        <pc:sldMkLst>
          <pc:docMk/>
          <pc:sldMk cId="3682550227" sldId="472"/>
        </pc:sldMkLst>
      </pc:sldChg>
      <pc:sldChg chg="add del">
        <pc:chgData name="Martin Geiger (Psychology)" userId="8f06b308-1267-4aba-9ebb-7f4bffdc13c4" providerId="ADAL" clId="{80A3F37D-D5E7-4096-9BEE-3D088D773B08}" dt="2024-05-22T12:38:00.520" v="5579" actId="47"/>
        <pc:sldMkLst>
          <pc:docMk/>
          <pc:sldMk cId="3694227342" sldId="472"/>
        </pc:sldMkLst>
      </pc:sldChg>
      <pc:sldChg chg="addSp delSp modSp add mod">
        <pc:chgData name="Martin Geiger (Psychology)" userId="8f06b308-1267-4aba-9ebb-7f4bffdc13c4" providerId="ADAL" clId="{80A3F37D-D5E7-4096-9BEE-3D088D773B08}" dt="2024-05-22T14:59:29.980" v="6801"/>
        <pc:sldMkLst>
          <pc:docMk/>
          <pc:sldMk cId="2245043318" sldId="473"/>
        </pc:sldMkLst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22T12:53:11.471" v="5741" actId="478"/>
          <ac:spMkLst>
            <pc:docMk/>
            <pc:sldMk cId="2245043318" sldId="473"/>
            <ac:spMk id="11" creationId="{12738285-A21C-42DC-9E1D-0F97543E45EC}"/>
          </ac:spMkLst>
        </pc:spChg>
        <pc:spChg chg="add del mod">
          <ac:chgData name="Martin Geiger (Psychology)" userId="8f06b308-1267-4aba-9ebb-7f4bffdc13c4" providerId="ADAL" clId="{80A3F37D-D5E7-4096-9BEE-3D088D773B08}" dt="2024-05-22T12:53:10.151" v="5739" actId="478"/>
          <ac:spMkLst>
            <pc:docMk/>
            <pc:sldMk cId="2245043318" sldId="473"/>
            <ac:spMk id="12" creationId="{E805E684-FCAE-3756-EF30-22CF0E53E6C5}"/>
          </ac:spMkLst>
        </pc:spChg>
        <pc:spChg chg="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13" creationId="{A6455B6C-8394-B199-6C02-B763ABBFF8A6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17" creationId="{4F4B74AE-BE6E-61A6-D6E4-59B7CC3AE20E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20" creationId="{43C88E94-0860-3487-B5C0-552AC6499B35}"/>
          </ac:spMkLst>
        </pc:spChg>
        <pc:spChg chg="del mod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22T13:18:18.133" v="6079" actId="14100"/>
          <ac:spMkLst>
            <pc:docMk/>
            <pc:sldMk cId="2245043318" sldId="473"/>
            <ac:spMk id="22" creationId="{9525E0F1-86B2-3CBB-9112-65840860EF49}"/>
          </ac:spMkLst>
        </pc:spChg>
        <pc:spChg chg="mod">
          <ac:chgData name="Martin Geiger (Psychology)" userId="8f06b308-1267-4aba-9ebb-7f4bffdc13c4" providerId="ADAL" clId="{80A3F37D-D5E7-4096-9BEE-3D088D773B08}" dt="2024-05-22T13:17:55.783" v="6073" actId="1076"/>
          <ac:spMkLst>
            <pc:docMk/>
            <pc:sldMk cId="2245043318" sldId="473"/>
            <ac:spMk id="24" creationId="{57BF8F96-3B39-4B6D-935B-28B1BB4755E9}"/>
          </ac:spMkLst>
        </pc:spChg>
        <pc:spChg chg="add del mod">
          <ac:chgData name="Martin Geiger (Psychology)" userId="8f06b308-1267-4aba-9ebb-7f4bffdc13c4" providerId="ADAL" clId="{80A3F37D-D5E7-4096-9BEE-3D088D773B08}" dt="2024-05-22T12:53:10.991" v="5740" actId="478"/>
          <ac:spMkLst>
            <pc:docMk/>
            <pc:sldMk cId="2245043318" sldId="473"/>
            <ac:spMk id="26" creationId="{2C711A7D-6C1F-32AD-988F-ED805157CEE4}"/>
          </ac:spMkLst>
        </pc:spChg>
        <pc:spChg chg="add del mod">
          <ac:chgData name="Martin Geiger (Psychology)" userId="8f06b308-1267-4aba-9ebb-7f4bffdc13c4" providerId="ADAL" clId="{80A3F37D-D5E7-4096-9BEE-3D088D773B08}" dt="2024-05-22T12:53:04.745" v="5738" actId="478"/>
          <ac:spMkLst>
            <pc:docMk/>
            <pc:sldMk cId="2245043318" sldId="473"/>
            <ac:spMk id="28" creationId="{3C2513BD-75D6-976D-13E1-F68E772F1437}"/>
          </ac:spMkLst>
        </pc:spChg>
        <pc:spChg chg="add del mod">
          <ac:chgData name="Martin Geiger (Psychology)" userId="8f06b308-1267-4aba-9ebb-7f4bffdc13c4" providerId="ADAL" clId="{80A3F37D-D5E7-4096-9BEE-3D088D773B08}" dt="2024-05-22T12:52:54.767" v="5733" actId="478"/>
          <ac:spMkLst>
            <pc:docMk/>
            <pc:sldMk cId="2245043318" sldId="473"/>
            <ac:spMk id="30" creationId="{85FCAE93-5F82-25D6-F586-6CC18CA14BBB}"/>
          </ac:spMkLst>
        </pc:spChg>
        <pc:spChg chg="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32" creationId="{ED9F7303-7521-2AAC-4782-6AFE6D5724F4}"/>
          </ac:spMkLst>
        </pc:spChg>
        <pc:spChg chg="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33" creationId="{E69088E9-4894-BB55-7CFA-CA3C120B024F}"/>
          </ac:spMkLst>
        </pc:spChg>
        <pc:spChg chg="add del mod">
          <ac:chgData name="Martin Geiger (Psychology)" userId="8f06b308-1267-4aba-9ebb-7f4bffdc13c4" providerId="ADAL" clId="{80A3F37D-D5E7-4096-9BEE-3D088D773B08}" dt="2024-05-22T12:52:57.591" v="5735" actId="478"/>
          <ac:spMkLst>
            <pc:docMk/>
            <pc:sldMk cId="2245043318" sldId="473"/>
            <ac:spMk id="34" creationId="{2A9E6C63-860C-CDA4-9916-7FF14EB811F0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36" creationId="{0209FF82-4A8D-7A56-EB26-34DFDF70B2DD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37" creationId="{F674ACCF-8108-A5EB-872E-37468576B9AC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38" creationId="{1AEB7E80-07B1-1013-7D4D-230995DAD0F2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0" creationId="{5A24153E-4390-DB1A-3CA0-47AF3B8D73BD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1" creationId="{404546C4-7DE6-CD12-68D8-2C9A7AC18F02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2" creationId="{9BE13F5B-40DC-49EB-DD3E-E4BB7DC13015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3" creationId="{732FD695-FAD8-9684-1A6C-F3995265C420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4" creationId="{D5067809-A62D-F3ED-A58E-2AAF2DCDBB02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5" creationId="{5616F3D8-F817-A3C6-1F31-CFB348FB9A27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6" creationId="{D130EAED-6A21-77A9-362B-3F0B299B1695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7" creationId="{71BD3111-4B2E-2732-28FA-0DD72582D16A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8" creationId="{3CAD2DE2-1564-B39D-0E33-3565A2FD160A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9" creationId="{B6E53300-82FC-4B44-F1F8-F44D75BCCB7C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50" creationId="{963C4130-984B-CC56-76B9-63972F1B12E6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51" creationId="{48190F8B-4863-2C51-7322-0869AE803356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52" creationId="{C014762E-B856-3A87-F458-CAEB6D88A5C1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53" creationId="{847ACDFC-F71A-117F-0EE8-8B7812DB869E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54" creationId="{58FB23E3-343C-38A9-324B-820DB157BB10}"/>
          </ac:spMkLst>
        </pc:spChg>
        <pc:spChg chg="add del mod">
          <ac:chgData name="Martin Geiger (Psychology)" userId="8f06b308-1267-4aba-9ebb-7f4bffdc13c4" providerId="ADAL" clId="{80A3F37D-D5E7-4096-9BEE-3D088D773B08}" dt="2024-05-22T12:52:56.349" v="5734" actId="478"/>
          <ac:spMkLst>
            <pc:docMk/>
            <pc:sldMk cId="2245043318" sldId="473"/>
            <ac:spMk id="55" creationId="{8A503AF0-C5F7-52E1-F7A0-ADAC653658D5}"/>
          </ac:spMkLst>
        </pc:spChg>
        <pc:spChg chg="add del mod">
          <ac:chgData name="Martin Geiger (Psychology)" userId="8f06b308-1267-4aba-9ebb-7f4bffdc13c4" providerId="ADAL" clId="{80A3F37D-D5E7-4096-9BEE-3D088D773B08}" dt="2024-05-22T12:52:51.441" v="5732" actId="478"/>
          <ac:spMkLst>
            <pc:docMk/>
            <pc:sldMk cId="2245043318" sldId="473"/>
            <ac:spMk id="56" creationId="{3BC3EBA9-C6B7-6195-9C46-05492F1BD0DC}"/>
          </ac:spMkLst>
        </pc:spChg>
        <pc:spChg chg="add mod">
          <ac:chgData name="Martin Geiger (Psychology)" userId="8f06b308-1267-4aba-9ebb-7f4bffdc13c4" providerId="ADAL" clId="{80A3F37D-D5E7-4096-9BEE-3D088D773B08}" dt="2024-05-22T13:17:21.688" v="6062" actId="1038"/>
          <ac:spMkLst>
            <pc:docMk/>
            <pc:sldMk cId="2245043318" sldId="473"/>
            <ac:spMk id="57" creationId="{A1FDBCC2-39B3-E09F-6B97-3B67D005A655}"/>
          </ac:spMkLst>
        </pc:spChg>
        <pc:spChg chg="add mod">
          <ac:chgData name="Martin Geiger (Psychology)" userId="8f06b308-1267-4aba-9ebb-7f4bffdc13c4" providerId="ADAL" clId="{80A3F37D-D5E7-4096-9BEE-3D088D773B08}" dt="2024-05-22T13:16:50.117" v="6057" actId="1038"/>
          <ac:spMkLst>
            <pc:docMk/>
            <pc:sldMk cId="2245043318" sldId="473"/>
            <ac:spMk id="58" creationId="{85FB4CEE-214B-1A3E-D8A9-0AE6048190E1}"/>
          </ac:spMkLst>
        </pc:spChg>
        <pc:spChg chg="add mod">
          <ac:chgData name="Martin Geiger (Psychology)" userId="8f06b308-1267-4aba-9ebb-7f4bffdc13c4" providerId="ADAL" clId="{80A3F37D-D5E7-4096-9BEE-3D088D773B08}" dt="2024-05-22T13:16:54.147" v="6058" actId="1038"/>
          <ac:spMkLst>
            <pc:docMk/>
            <pc:sldMk cId="2245043318" sldId="473"/>
            <ac:spMk id="59" creationId="{46E78A91-A36A-23C7-14F1-E537EA66B971}"/>
          </ac:spMkLst>
        </pc:spChg>
        <pc:spChg chg="add mod">
          <ac:chgData name="Martin Geiger (Psychology)" userId="8f06b308-1267-4aba-9ebb-7f4bffdc13c4" providerId="ADAL" clId="{80A3F37D-D5E7-4096-9BEE-3D088D773B08}" dt="2024-05-22T13:16:57.339" v="6059" actId="1037"/>
          <ac:spMkLst>
            <pc:docMk/>
            <pc:sldMk cId="2245043318" sldId="473"/>
            <ac:spMk id="60" creationId="{FF3149B7-8F30-B56F-3987-C653C02C5BB1}"/>
          </ac:spMkLst>
        </pc:spChg>
        <pc:spChg chg="add mod">
          <ac:chgData name="Martin Geiger (Psychology)" userId="8f06b308-1267-4aba-9ebb-7f4bffdc13c4" providerId="ADAL" clId="{80A3F37D-D5E7-4096-9BEE-3D088D773B08}" dt="2024-05-22T13:17:34.419" v="6065" actId="1038"/>
          <ac:spMkLst>
            <pc:docMk/>
            <pc:sldMk cId="2245043318" sldId="473"/>
            <ac:spMk id="61" creationId="{24866ABC-213E-C3B7-F9AE-898CBDD2C70A}"/>
          </ac:spMkLst>
        </pc:spChg>
        <pc:spChg chg="add del mod">
          <ac:chgData name="Martin Geiger (Psychology)" userId="8f06b308-1267-4aba-9ebb-7f4bffdc13c4" providerId="ADAL" clId="{80A3F37D-D5E7-4096-9BEE-3D088D773B08}" dt="2024-05-22T13:29:20.110" v="6187" actId="478"/>
          <ac:spMkLst>
            <pc:docMk/>
            <pc:sldMk cId="2245043318" sldId="473"/>
            <ac:spMk id="62" creationId="{F5E5DBDC-5016-E2CA-AE11-2654FD20633E}"/>
          </ac:spMkLst>
        </pc:spChg>
        <pc:spChg chg="add del mod">
          <ac:chgData name="Martin Geiger (Psychology)" userId="8f06b308-1267-4aba-9ebb-7f4bffdc13c4" providerId="ADAL" clId="{80A3F37D-D5E7-4096-9BEE-3D088D773B08}" dt="2024-05-22T13:29:20.110" v="6187" actId="478"/>
          <ac:spMkLst>
            <pc:docMk/>
            <pc:sldMk cId="2245043318" sldId="473"/>
            <ac:spMk id="63" creationId="{0785B856-00DB-B37E-13B7-23A66AAFCFA9}"/>
          </ac:spMkLst>
        </pc:spChg>
        <pc:spChg chg="add 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66" creationId="{C7696698-ABD2-CB08-A25D-938E31683157}"/>
          </ac:spMkLst>
        </pc:spChg>
        <pc:spChg chg="add 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67" creationId="{38CE50F4-7B3B-6D31-9800-8E5A29D121AF}"/>
          </ac:spMkLst>
        </pc:spChg>
        <pc:spChg chg="add del mod ord">
          <ac:chgData name="Martin Geiger (Psychology)" userId="8f06b308-1267-4aba-9ebb-7f4bffdc13c4" providerId="ADAL" clId="{80A3F37D-D5E7-4096-9BEE-3D088D773B08}" dt="2024-05-22T13:27:34.039" v="6153" actId="1076"/>
          <ac:spMkLst>
            <pc:docMk/>
            <pc:sldMk cId="2245043318" sldId="473"/>
            <ac:spMk id="68" creationId="{B5419069-C346-C54B-C86A-C304098431E8}"/>
          </ac:spMkLst>
        </pc:spChg>
        <pc:spChg chg="add del mod ord">
          <ac:chgData name="Martin Geiger (Psychology)" userId="8f06b308-1267-4aba-9ebb-7f4bffdc13c4" providerId="ADAL" clId="{80A3F37D-D5E7-4096-9BEE-3D088D773B08}" dt="2024-05-22T13:17:29.801" v="6063" actId="1076"/>
          <ac:spMkLst>
            <pc:docMk/>
            <pc:sldMk cId="2245043318" sldId="473"/>
            <ac:spMk id="69" creationId="{95C7941A-27D2-11D3-91B6-0597DC9A526E}"/>
          </ac:spMkLst>
        </pc:spChg>
        <pc:spChg chg="add mod ord">
          <ac:chgData name="Martin Geiger (Psychology)" userId="8f06b308-1267-4aba-9ebb-7f4bffdc13c4" providerId="ADAL" clId="{80A3F37D-D5E7-4096-9BEE-3D088D773B08}" dt="2024-05-22T13:17:13.828" v="6060" actId="1076"/>
          <ac:spMkLst>
            <pc:docMk/>
            <pc:sldMk cId="2245043318" sldId="473"/>
            <ac:spMk id="70" creationId="{27A133D2-16EC-C1BB-3691-022EA57D759D}"/>
          </ac:spMkLst>
        </pc:spChg>
        <pc:spChg chg="add mod ord">
          <ac:chgData name="Martin Geiger (Psychology)" userId="8f06b308-1267-4aba-9ebb-7f4bffdc13c4" providerId="ADAL" clId="{80A3F37D-D5E7-4096-9BEE-3D088D773B08}" dt="2024-05-22T13:16:39.155" v="6054" actId="1076"/>
          <ac:spMkLst>
            <pc:docMk/>
            <pc:sldMk cId="2245043318" sldId="473"/>
            <ac:spMk id="71" creationId="{921AB86A-C749-4362-647B-31203EE09DFD}"/>
          </ac:spMkLst>
        </pc:spChg>
        <pc:spChg chg="add mod ord">
          <ac:chgData name="Martin Geiger (Psychology)" userId="8f06b308-1267-4aba-9ebb-7f4bffdc13c4" providerId="ADAL" clId="{80A3F37D-D5E7-4096-9BEE-3D088D773B08}" dt="2024-05-22T13:16:18.446" v="6050" actId="1076"/>
          <ac:spMkLst>
            <pc:docMk/>
            <pc:sldMk cId="2245043318" sldId="473"/>
            <ac:spMk id="72" creationId="{C1AB30B7-CA5C-2B0C-EA84-AF09D1AB94CE}"/>
          </ac:spMkLst>
        </pc:spChg>
        <pc:spChg chg="add mod ord">
          <ac:chgData name="Martin Geiger (Psychology)" userId="8f06b308-1267-4aba-9ebb-7f4bffdc13c4" providerId="ADAL" clId="{80A3F37D-D5E7-4096-9BEE-3D088D773B08}" dt="2024-05-22T13:28:17.976" v="6179" actId="167"/>
          <ac:spMkLst>
            <pc:docMk/>
            <pc:sldMk cId="2245043318" sldId="473"/>
            <ac:spMk id="73" creationId="{B4A67B78-E882-AA2A-155A-7CB8681B9898}"/>
          </ac:spMkLst>
        </pc:spChg>
        <pc:spChg chg="del">
          <ac:chgData name="Martin Geiger (Psychology)" userId="8f06b308-1267-4aba-9ebb-7f4bffdc13c4" providerId="ADAL" clId="{80A3F37D-D5E7-4096-9BEE-3D088D773B08}" dt="2024-05-22T13:49:46.086" v="6285" actId="478"/>
          <ac:spMkLst>
            <pc:docMk/>
            <pc:sldMk cId="2245043318" sldId="473"/>
            <ac:spMk id="74" creationId="{AD3FC258-549F-537E-DAF2-F7C294AACE71}"/>
          </ac:spMkLst>
        </pc:spChg>
        <pc:spChg chg="add mod ord">
          <ac:chgData name="Martin Geiger (Psychology)" userId="8f06b308-1267-4aba-9ebb-7f4bffdc13c4" providerId="ADAL" clId="{80A3F37D-D5E7-4096-9BEE-3D088D773B08}" dt="2024-05-22T13:15:51.667" v="6041" actId="1076"/>
          <ac:spMkLst>
            <pc:docMk/>
            <pc:sldMk cId="2245043318" sldId="473"/>
            <ac:spMk id="76" creationId="{011F9B15-E977-7FD5-43A7-18042DF68522}"/>
          </ac:spMkLst>
        </pc:spChg>
        <pc:spChg chg="add mod">
          <ac:chgData name="Martin Geiger (Psychology)" userId="8f06b308-1267-4aba-9ebb-7f4bffdc13c4" providerId="ADAL" clId="{80A3F37D-D5E7-4096-9BEE-3D088D773B08}" dt="2024-05-22T13:17:50.156" v="6071" actId="1076"/>
          <ac:spMkLst>
            <pc:docMk/>
            <pc:sldMk cId="2245043318" sldId="473"/>
            <ac:spMk id="77" creationId="{0E63FCCF-5E53-CAED-0B35-CE3D6EB6C4F5}"/>
          </ac:spMkLst>
        </pc:spChg>
        <pc:spChg chg="add del mod">
          <ac:chgData name="Martin Geiger (Psychology)" userId="8f06b308-1267-4aba-9ebb-7f4bffdc13c4" providerId="ADAL" clId="{80A3F37D-D5E7-4096-9BEE-3D088D773B08}" dt="2024-05-22T12:53:28.019" v="5745" actId="478"/>
          <ac:spMkLst>
            <pc:docMk/>
            <pc:sldMk cId="2245043318" sldId="473"/>
            <ac:spMk id="78" creationId="{268DEFEA-3835-6C0F-8AF7-62EB17A71812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79" creationId="{0B96AF71-40AF-7F4D-129B-704737A3489C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80" creationId="{C8F557B9-78E5-275D-EF34-E5A174E2C114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81" creationId="{6B6CCD4B-1BA6-C72E-765B-53A30722B7B6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82" creationId="{2B040E2E-EF1A-9E15-1CAE-C6A64924D99D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83" creationId="{67DA5F56-CA20-452E-D17A-8A1507F65C25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84" creationId="{9BE0F112-9D58-11FE-6EF1-DCFFF35CE52D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85" creationId="{2DB9C592-B8F7-47B2-DAEF-DCFD07D80B95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86" creationId="{A150A71F-91D8-03A5-0EFD-1F8C869168D2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87" creationId="{AD78465A-51B3-CF19-8C53-1E232F8B1984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88" creationId="{8B9FC2C5-51EC-4671-706C-4A91F691B625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89" creationId="{DADCCCCF-7A8A-3376-8C1C-29D177A02E39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90" creationId="{A77D019E-6BB7-C711-B21A-8B323EC44DC8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91" creationId="{DE662146-06C0-F3B8-84CB-D1B2C245C72C}"/>
          </ac:spMkLst>
        </pc:spChg>
        <pc:spChg chg="add del mod">
          <ac:chgData name="Martin Geiger (Psychology)" userId="8f06b308-1267-4aba-9ebb-7f4bffdc13c4" providerId="ADAL" clId="{80A3F37D-D5E7-4096-9BEE-3D088D773B08}" dt="2024-05-22T13:27:49.763" v="6171" actId="478"/>
          <ac:spMkLst>
            <pc:docMk/>
            <pc:sldMk cId="2245043318" sldId="473"/>
            <ac:spMk id="94" creationId="{E322D010-2A74-EA88-8FDF-7674960B95E6}"/>
          </ac:spMkLst>
        </pc:spChg>
        <pc:spChg chg="add mod">
          <ac:chgData name="Martin Geiger (Psychology)" userId="8f06b308-1267-4aba-9ebb-7f4bffdc13c4" providerId="ADAL" clId="{80A3F37D-D5E7-4096-9BEE-3D088D773B08}" dt="2024-05-22T12:57:38.110" v="5801" actId="1076"/>
          <ac:spMkLst>
            <pc:docMk/>
            <pc:sldMk cId="2245043318" sldId="473"/>
            <ac:spMk id="95" creationId="{AC6DC441-DB88-5580-6290-8B4FD20C8FFC}"/>
          </ac:spMkLst>
        </pc:spChg>
        <pc:spChg chg="add mod">
          <ac:chgData name="Martin Geiger (Psychology)" userId="8f06b308-1267-4aba-9ebb-7f4bffdc13c4" providerId="ADAL" clId="{80A3F37D-D5E7-4096-9BEE-3D088D773B08}" dt="2024-05-22T12:57:37.681" v="5800" actId="1076"/>
          <ac:spMkLst>
            <pc:docMk/>
            <pc:sldMk cId="2245043318" sldId="473"/>
            <ac:spMk id="96" creationId="{2E815F67-6985-9A3C-9005-B413CF00E710}"/>
          </ac:spMkLst>
        </pc:spChg>
        <pc:spChg chg="add mod">
          <ac:chgData name="Martin Geiger (Psychology)" userId="8f06b308-1267-4aba-9ebb-7f4bffdc13c4" providerId="ADAL" clId="{80A3F37D-D5E7-4096-9BEE-3D088D773B08}" dt="2024-05-22T12:57:14.746" v="5792"/>
          <ac:spMkLst>
            <pc:docMk/>
            <pc:sldMk cId="2245043318" sldId="473"/>
            <ac:spMk id="97" creationId="{95875250-D011-88C5-1CD7-D058A80DF3AD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98" creationId="{CEED66E4-3A00-C3D8-FFCE-07419C16B1FB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99" creationId="{618318C1-A2D4-65C5-FC4D-B65C127B8C46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0" creationId="{A6B19AF6-373D-C25C-4D33-1D2AB5438C2B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1" creationId="{579262BB-FAD7-CE61-40AB-A3F5EC84B1CE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2" creationId="{91323F8B-F9AB-9B11-5526-38EFA74A193A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3" creationId="{DDCBDE8D-D4D5-3E4C-F3A2-D636250A5FD6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4" creationId="{7520EF39-3462-FF31-468A-A000D451A340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5" creationId="{9EBF8B99-7CF4-B531-B3E8-682521F0AF6F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6" creationId="{6F1A5091-E304-C1BE-BBEE-2CFE35BA002F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7" creationId="{55A776DF-1B2D-E2F7-EC06-12AE55F3425A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8" creationId="{98FF4FCC-1CFF-BAD8-108F-EC6531D275F2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9" creationId="{B004466F-89EA-3A6D-D6CC-A2E13776E7D2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10" creationId="{C7FE7217-776D-FB4B-6719-FC80C18DEA77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13" creationId="{AFF498F8-B59B-6A28-5248-5D5F3D4E7902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14" creationId="{B579733A-828D-19A7-A2EE-8DCACF8FAE84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15" creationId="{69555D73-5044-054B-BFC8-DFE85CD4C4E7}"/>
          </ac:spMkLst>
        </pc:spChg>
        <pc:spChg chg="add mod">
          <ac:chgData name="Martin Geiger (Psychology)" userId="8f06b308-1267-4aba-9ebb-7f4bffdc13c4" providerId="ADAL" clId="{80A3F37D-D5E7-4096-9BEE-3D088D773B08}" dt="2024-05-22T12:57:15.178" v="5793"/>
          <ac:spMkLst>
            <pc:docMk/>
            <pc:sldMk cId="2245043318" sldId="473"/>
            <ac:spMk id="116" creationId="{CAE053E0-76AB-D189-6B57-85E394691E95}"/>
          </ac:spMkLst>
        </pc:spChg>
        <pc:spChg chg="add mod">
          <ac:chgData name="Martin Geiger (Psychology)" userId="8f06b308-1267-4aba-9ebb-7f4bffdc13c4" providerId="ADAL" clId="{80A3F37D-D5E7-4096-9BEE-3D088D773B08}" dt="2024-05-22T12:57:15.501" v="5794"/>
          <ac:spMkLst>
            <pc:docMk/>
            <pc:sldMk cId="2245043318" sldId="473"/>
            <ac:spMk id="117" creationId="{42F7ACD0-6D49-9C29-928F-61598BF0A8B8}"/>
          </ac:spMkLst>
        </pc:spChg>
        <pc:spChg chg="add mod">
          <ac:chgData name="Martin Geiger (Psychology)" userId="8f06b308-1267-4aba-9ebb-7f4bffdc13c4" providerId="ADAL" clId="{80A3F37D-D5E7-4096-9BEE-3D088D773B08}" dt="2024-05-22T12:57:15.833" v="5795"/>
          <ac:spMkLst>
            <pc:docMk/>
            <pc:sldMk cId="2245043318" sldId="473"/>
            <ac:spMk id="118" creationId="{F87A927B-D572-7BCB-6859-F48B1387B085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19" creationId="{C9E1373A-73BF-9C9E-EABD-B9244ECD6C31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0" creationId="{28F1CE99-1E17-B0B2-208D-130CD2727FA2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1" creationId="{658910A8-6342-55DF-961A-560A4A36A8F9}"/>
          </ac:spMkLst>
        </pc:spChg>
        <pc:spChg chg="add del mod">
          <ac:chgData name="Martin Geiger (Psychology)" userId="8f06b308-1267-4aba-9ebb-7f4bffdc13c4" providerId="ADAL" clId="{80A3F37D-D5E7-4096-9BEE-3D088D773B08}" dt="2024-05-22T13:27:50.304" v="6173" actId="478"/>
          <ac:spMkLst>
            <pc:docMk/>
            <pc:sldMk cId="2245043318" sldId="473"/>
            <ac:spMk id="122" creationId="{D358E73F-6EA1-BD26-25CF-954EF4160920}"/>
          </ac:spMkLst>
        </pc:spChg>
        <pc:spChg chg="add del mod">
          <ac:chgData name="Martin Geiger (Psychology)" userId="8f06b308-1267-4aba-9ebb-7f4bffdc13c4" providerId="ADAL" clId="{80A3F37D-D5E7-4096-9BEE-3D088D773B08}" dt="2024-05-22T13:27:50.344" v="6174" actId="478"/>
          <ac:spMkLst>
            <pc:docMk/>
            <pc:sldMk cId="2245043318" sldId="473"/>
            <ac:spMk id="123" creationId="{0AAC4AFB-D04E-2788-4471-B64BF88F71AC}"/>
          </ac:spMkLst>
        </pc:spChg>
        <pc:spChg chg="add del mod">
          <ac:chgData name="Martin Geiger (Psychology)" userId="8f06b308-1267-4aba-9ebb-7f4bffdc13c4" providerId="ADAL" clId="{80A3F37D-D5E7-4096-9BEE-3D088D773B08}" dt="2024-05-22T13:27:50.274" v="6172" actId="478"/>
          <ac:spMkLst>
            <pc:docMk/>
            <pc:sldMk cId="2245043318" sldId="473"/>
            <ac:spMk id="124" creationId="{16DAB3A5-4AFC-5401-3DD7-241A9D69E867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5" creationId="{BF7DA05F-5E75-D8AC-93BA-C233CA77FF32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6" creationId="{83FAF70A-C6B8-1F23-AEDE-85D8AA956378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7" creationId="{EB67C94F-C830-AB44-9B97-553AF4574C23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8" creationId="{3F27E66B-C8FC-187E-E84D-30D82CB7542B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9" creationId="{CB6BCE6A-FC09-BC27-059D-4BD895114236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30" creationId="{B38CE288-4D9A-3036-1D8E-AA9EE441ADE9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31" creationId="{9D30064C-544B-3845-43E7-6DFDD781EB68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32" creationId="{FE3F4C96-D235-B994-4F6B-8BDA434D3B6F}"/>
          </ac:spMkLst>
        </pc:spChg>
        <pc:spChg chg="add mod">
          <ac:chgData name="Martin Geiger (Psychology)" userId="8f06b308-1267-4aba-9ebb-7f4bffdc13c4" providerId="ADAL" clId="{80A3F37D-D5E7-4096-9BEE-3D088D773B08}" dt="2024-05-22T13:16:04.163" v="6047" actId="1076"/>
          <ac:spMkLst>
            <pc:docMk/>
            <pc:sldMk cId="2245043318" sldId="473"/>
            <ac:spMk id="135" creationId="{1E7911BB-653B-BA06-5088-CDB6F99FE0CE}"/>
          </ac:spMkLst>
        </pc:spChg>
        <pc:spChg chg="add mod">
          <ac:chgData name="Martin Geiger (Psychology)" userId="8f06b308-1267-4aba-9ebb-7f4bffdc13c4" providerId="ADAL" clId="{80A3F37D-D5E7-4096-9BEE-3D088D773B08}" dt="2024-05-22T13:21:42.620" v="6104"/>
          <ac:spMkLst>
            <pc:docMk/>
            <pc:sldMk cId="2245043318" sldId="473"/>
            <ac:spMk id="136" creationId="{73BD85BE-DAC9-2C29-99F1-AC718243E6E7}"/>
          </ac:spMkLst>
        </pc:spChg>
        <pc:spChg chg="add mod">
          <ac:chgData name="Martin Geiger (Psychology)" userId="8f06b308-1267-4aba-9ebb-7f4bffdc13c4" providerId="ADAL" clId="{80A3F37D-D5E7-4096-9BEE-3D088D773B08}" dt="2024-05-22T13:21:42.620" v="6104"/>
          <ac:spMkLst>
            <pc:docMk/>
            <pc:sldMk cId="2245043318" sldId="473"/>
            <ac:spMk id="137" creationId="{8177BEA9-B4D0-2777-0829-7377B5AEFEB0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39" creationId="{F26FF42D-89AF-CA2E-67C7-739B4875B68B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40" creationId="{76B65E47-4817-228A-BC71-98FFDD7FB3AF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41" creationId="{B51A258E-A4E5-137D-7222-3D7E4AE8998D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42" creationId="{9B2AFC29-EFB9-4D5C-E07D-A8ACC73B90D1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43" creationId="{FA709E56-AC71-2439-C0E2-BFBE7475F50B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44" creationId="{3C7E6D6C-ACED-0E7A-49B5-54C8CF1381BC}"/>
          </ac:spMkLst>
        </pc:spChg>
        <pc:spChg chg="add mod">
          <ac:chgData name="Martin Geiger (Psychology)" userId="8f06b308-1267-4aba-9ebb-7f4bffdc13c4" providerId="ADAL" clId="{80A3F37D-D5E7-4096-9BEE-3D088D773B08}" dt="2024-05-22T13:28:05.923" v="6178" actId="1076"/>
          <ac:spMkLst>
            <pc:docMk/>
            <pc:sldMk cId="2245043318" sldId="473"/>
            <ac:spMk id="145" creationId="{767B373D-7F6F-1241-B713-D31688A6B2AF}"/>
          </ac:spMkLst>
        </pc:spChg>
        <pc:spChg chg="add mod">
          <ac:chgData name="Martin Geiger (Psychology)" userId="8f06b308-1267-4aba-9ebb-7f4bffdc13c4" providerId="ADAL" clId="{80A3F37D-D5E7-4096-9BEE-3D088D773B08}" dt="2024-05-22T13:28:05.923" v="6178" actId="1076"/>
          <ac:spMkLst>
            <pc:docMk/>
            <pc:sldMk cId="2245043318" sldId="473"/>
            <ac:spMk id="146" creationId="{2555F5E5-2444-37F4-3BE0-FB106F56253A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47" creationId="{C6A72E05-1298-76A0-8ED2-B25676BEF18C}"/>
          </ac:spMkLst>
        </pc:spChg>
        <pc:spChg chg="add mod">
          <ac:chgData name="Martin Geiger (Psychology)" userId="8f06b308-1267-4aba-9ebb-7f4bffdc13c4" providerId="ADAL" clId="{80A3F37D-D5E7-4096-9BEE-3D088D773B08}" dt="2024-05-22T13:28:05.923" v="6178" actId="1076"/>
          <ac:spMkLst>
            <pc:docMk/>
            <pc:sldMk cId="2245043318" sldId="473"/>
            <ac:spMk id="149" creationId="{C2A78E35-00EA-3F1C-E6C0-CCD660555AD4}"/>
          </ac:spMkLst>
        </pc:spChg>
        <pc:spChg chg="add mod">
          <ac:chgData name="Martin Geiger (Psychology)" userId="8f06b308-1267-4aba-9ebb-7f4bffdc13c4" providerId="ADAL" clId="{80A3F37D-D5E7-4096-9BEE-3D088D773B08}" dt="2024-05-22T13:28:05.923" v="6178" actId="1076"/>
          <ac:spMkLst>
            <pc:docMk/>
            <pc:sldMk cId="2245043318" sldId="473"/>
            <ac:spMk id="150" creationId="{586F61C1-D69F-DCE3-8958-DBD3CDADEC11}"/>
          </ac:spMkLst>
        </pc:spChg>
        <pc:spChg chg="add mod">
          <ac:chgData name="Martin Geiger (Psychology)" userId="8f06b308-1267-4aba-9ebb-7f4bffdc13c4" providerId="ADAL" clId="{80A3F37D-D5E7-4096-9BEE-3D088D773B08}" dt="2024-05-22T13:28:30.415" v="6184" actId="1076"/>
          <ac:spMkLst>
            <pc:docMk/>
            <pc:sldMk cId="2245043318" sldId="473"/>
            <ac:spMk id="151" creationId="{A15CB7C9-69AD-2B8A-147D-DBCE056E39D4}"/>
          </ac:spMkLst>
        </pc:spChg>
        <pc:spChg chg="add mod">
          <ac:chgData name="Martin Geiger (Psychology)" userId="8f06b308-1267-4aba-9ebb-7f4bffdc13c4" providerId="ADAL" clId="{80A3F37D-D5E7-4096-9BEE-3D088D773B08}" dt="2024-05-22T13:28:27.283" v="6183" actId="1076"/>
          <ac:spMkLst>
            <pc:docMk/>
            <pc:sldMk cId="2245043318" sldId="473"/>
            <ac:spMk id="152" creationId="{E3BD308C-4E27-7958-DE33-677B0F1167D4}"/>
          </ac:spMkLst>
        </pc:spChg>
        <pc:spChg chg="add del mod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53" creationId="{A64EC97E-D94B-CAAA-67AD-B8D196B2AE33}"/>
          </ac:spMkLst>
        </pc:spChg>
        <pc:spChg chg="add del mod">
          <ac:chgData name="Martin Geiger (Psychology)" userId="8f06b308-1267-4aba-9ebb-7f4bffdc13c4" providerId="ADAL" clId="{80A3F37D-D5E7-4096-9BEE-3D088D773B08}" dt="2024-05-22T14:19:51.058" v="6478" actId="478"/>
          <ac:spMkLst>
            <pc:docMk/>
            <pc:sldMk cId="2245043318" sldId="473"/>
            <ac:spMk id="154" creationId="{53C72471-8BDC-D52B-B2AE-E52EC2C03A1E}"/>
          </ac:spMkLst>
        </pc:spChg>
        <pc:spChg chg="add mod">
          <ac:chgData name="Martin Geiger (Psychology)" userId="8f06b308-1267-4aba-9ebb-7f4bffdc13c4" providerId="ADAL" clId="{80A3F37D-D5E7-4096-9BEE-3D088D773B08}" dt="2024-05-22T13:41:36.048" v="6231" actId="1076"/>
          <ac:spMkLst>
            <pc:docMk/>
            <pc:sldMk cId="2245043318" sldId="473"/>
            <ac:spMk id="156" creationId="{E75FC1F5-4A76-F2FA-6938-FE16F3CF1785}"/>
          </ac:spMkLst>
        </pc:spChg>
        <pc:spChg chg="add mod">
          <ac:chgData name="Martin Geiger (Psychology)" userId="8f06b308-1267-4aba-9ebb-7f4bffdc13c4" providerId="ADAL" clId="{80A3F37D-D5E7-4096-9BEE-3D088D773B08}" dt="2024-05-22T13:41:38.051" v="6233" actId="1076"/>
          <ac:spMkLst>
            <pc:docMk/>
            <pc:sldMk cId="2245043318" sldId="473"/>
            <ac:spMk id="157" creationId="{E3C65F8D-FD4F-38E8-327C-60E1A293A9E1}"/>
          </ac:spMkLst>
        </pc:spChg>
        <pc:spChg chg="add mod">
          <ac:chgData name="Martin Geiger (Psychology)" userId="8f06b308-1267-4aba-9ebb-7f4bffdc13c4" providerId="ADAL" clId="{80A3F37D-D5E7-4096-9BEE-3D088D773B08}" dt="2024-05-22T13:41:39.912" v="6235" actId="1076"/>
          <ac:spMkLst>
            <pc:docMk/>
            <pc:sldMk cId="2245043318" sldId="473"/>
            <ac:spMk id="158" creationId="{BD98ACBC-A917-7261-90A7-41FBDDBDD62C}"/>
          </ac:spMkLst>
        </pc:spChg>
        <pc:spChg chg="add mod">
          <ac:chgData name="Martin Geiger (Psychology)" userId="8f06b308-1267-4aba-9ebb-7f4bffdc13c4" providerId="ADAL" clId="{80A3F37D-D5E7-4096-9BEE-3D088D773B08}" dt="2024-05-22T13:41:41.922" v="6237" actId="1076"/>
          <ac:spMkLst>
            <pc:docMk/>
            <pc:sldMk cId="2245043318" sldId="473"/>
            <ac:spMk id="159" creationId="{B9B53C91-981C-C183-C028-9B580AF06E31}"/>
          </ac:spMkLst>
        </pc:spChg>
        <pc:spChg chg="add del mod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63" creationId="{FF3A2BE1-66FF-4983-E3B8-F1FF58189132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68" creationId="{90258D29-D3D0-E36D-11F5-8D424BBC94CB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69" creationId="{B6CE5D5F-BCDB-20EC-CA65-08BB653240F3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71" creationId="{4517EF5B-E160-20B1-05E2-3AA1D2E0105F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72" creationId="{3154EDBB-6EC6-3F81-3CDD-C6E3E7EBCA65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73" creationId="{ADF9EEE2-CE56-D96E-EAE5-2F32B5606613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74" creationId="{739686FD-2D23-B553-FCE9-32B1BD0308CD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75" creationId="{F05D3A44-68E2-0E5D-F003-815AD25DD63F}"/>
          </ac:spMkLst>
        </pc:spChg>
        <pc:spChg chg="add del mod">
          <ac:chgData name="Martin Geiger (Psychology)" userId="8f06b308-1267-4aba-9ebb-7f4bffdc13c4" providerId="ADAL" clId="{80A3F37D-D5E7-4096-9BEE-3D088D773B08}" dt="2024-05-22T14:58:31.018" v="6772" actId="478"/>
          <ac:spMkLst>
            <pc:docMk/>
            <pc:sldMk cId="2245043318" sldId="473"/>
            <ac:spMk id="176" creationId="{B327ABE3-9979-C21E-5241-3737D2528D4E}"/>
          </ac:spMkLst>
        </pc:spChg>
        <pc:spChg chg="add del mod">
          <ac:chgData name="Martin Geiger (Psychology)" userId="8f06b308-1267-4aba-9ebb-7f4bffdc13c4" providerId="ADAL" clId="{80A3F37D-D5E7-4096-9BEE-3D088D773B08}" dt="2024-05-22T14:59:29.775" v="6800" actId="478"/>
          <ac:spMkLst>
            <pc:docMk/>
            <pc:sldMk cId="2245043318" sldId="473"/>
            <ac:spMk id="184" creationId="{17B51DE0-CC0E-F425-F9DD-C5C11E8EDCFA}"/>
          </ac:spMkLst>
        </pc:spChg>
        <pc:spChg chg="add del mod">
          <ac:chgData name="Martin Geiger (Psychology)" userId="8f06b308-1267-4aba-9ebb-7f4bffdc13c4" providerId="ADAL" clId="{80A3F37D-D5E7-4096-9BEE-3D088D773B08}" dt="2024-05-22T14:59:29.775" v="6800" actId="478"/>
          <ac:spMkLst>
            <pc:docMk/>
            <pc:sldMk cId="2245043318" sldId="473"/>
            <ac:spMk id="186" creationId="{CE37D438-50C6-D55A-DFD8-260BEEE4EF6E}"/>
          </ac:spMkLst>
        </pc:spChg>
        <pc:spChg chg="add del mod">
          <ac:chgData name="Martin Geiger (Psychology)" userId="8f06b308-1267-4aba-9ebb-7f4bffdc13c4" providerId="ADAL" clId="{80A3F37D-D5E7-4096-9BEE-3D088D773B08}" dt="2024-05-22T14:59:29.775" v="6800" actId="478"/>
          <ac:spMkLst>
            <pc:docMk/>
            <pc:sldMk cId="2245043318" sldId="473"/>
            <ac:spMk id="188" creationId="{5D5B6DFE-57F6-F7B8-FAF4-FD7E88A60F1D}"/>
          </ac:spMkLst>
        </pc:spChg>
        <pc:spChg chg="add del mod">
          <ac:chgData name="Martin Geiger (Psychology)" userId="8f06b308-1267-4aba-9ebb-7f4bffdc13c4" providerId="ADAL" clId="{80A3F37D-D5E7-4096-9BEE-3D088D773B08}" dt="2024-05-22T14:59:29.775" v="6800" actId="478"/>
          <ac:spMkLst>
            <pc:docMk/>
            <pc:sldMk cId="2245043318" sldId="473"/>
            <ac:spMk id="190" creationId="{DF957860-FDE2-09F8-4E74-00595BD12B58}"/>
          </ac:spMkLst>
        </pc:spChg>
        <pc:spChg chg="add mod">
          <ac:chgData name="Martin Geiger (Psychology)" userId="8f06b308-1267-4aba-9ebb-7f4bffdc13c4" providerId="ADAL" clId="{80A3F37D-D5E7-4096-9BEE-3D088D773B08}" dt="2024-05-22T14:59:29.980" v="6801"/>
          <ac:spMkLst>
            <pc:docMk/>
            <pc:sldMk cId="2245043318" sldId="473"/>
            <ac:spMk id="193" creationId="{2B25D483-7045-0169-0E97-868435BA5ED8}"/>
          </ac:spMkLst>
        </pc:spChg>
        <pc:spChg chg="add mod">
          <ac:chgData name="Martin Geiger (Psychology)" userId="8f06b308-1267-4aba-9ebb-7f4bffdc13c4" providerId="ADAL" clId="{80A3F37D-D5E7-4096-9BEE-3D088D773B08}" dt="2024-05-22T14:59:29.980" v="6801"/>
          <ac:spMkLst>
            <pc:docMk/>
            <pc:sldMk cId="2245043318" sldId="473"/>
            <ac:spMk id="194" creationId="{7C22D90F-F351-C00F-19ED-F8AD25C26DF1}"/>
          </ac:spMkLst>
        </pc:spChg>
        <pc:spChg chg="add mod">
          <ac:chgData name="Martin Geiger (Psychology)" userId="8f06b308-1267-4aba-9ebb-7f4bffdc13c4" providerId="ADAL" clId="{80A3F37D-D5E7-4096-9BEE-3D088D773B08}" dt="2024-05-22T14:59:29.980" v="6801"/>
          <ac:spMkLst>
            <pc:docMk/>
            <pc:sldMk cId="2245043318" sldId="473"/>
            <ac:spMk id="196" creationId="{8F318E4D-E390-5EEB-3E33-AC048A6DB8A9}"/>
          </ac:spMkLst>
        </pc:spChg>
        <pc:spChg chg="add mod">
          <ac:chgData name="Martin Geiger (Psychology)" userId="8f06b308-1267-4aba-9ebb-7f4bffdc13c4" providerId="ADAL" clId="{80A3F37D-D5E7-4096-9BEE-3D088D773B08}" dt="2024-05-22T14:59:29.980" v="6801"/>
          <ac:spMkLst>
            <pc:docMk/>
            <pc:sldMk cId="2245043318" sldId="473"/>
            <ac:spMk id="198" creationId="{D0EC7513-5DEC-61FF-A1A2-31849D1CE01A}"/>
          </ac:spMkLst>
        </pc:spChg>
        <pc:cxnChg chg="add del">
          <ac:chgData name="Martin Geiger (Psychology)" userId="8f06b308-1267-4aba-9ebb-7f4bffdc13c4" providerId="ADAL" clId="{80A3F37D-D5E7-4096-9BEE-3D088D773B08}" dt="2024-05-22T12:46:56.689" v="5658" actId="478"/>
          <ac:cxnSpMkLst>
            <pc:docMk/>
            <pc:sldMk cId="2245043318" sldId="473"/>
            <ac:cxnSpMk id="5" creationId="{83FF3759-66C7-84BE-3F56-B42C73CF0855}"/>
          </ac:cxnSpMkLst>
        </pc:cxnChg>
        <pc:cxnChg chg="add del mod ord">
          <ac:chgData name="Martin Geiger (Psychology)" userId="8f06b308-1267-4aba-9ebb-7f4bffdc13c4" providerId="ADAL" clId="{80A3F37D-D5E7-4096-9BEE-3D088D773B08}" dt="2024-05-22T13:19:43.675" v="6088" actId="478"/>
          <ac:cxnSpMkLst>
            <pc:docMk/>
            <pc:sldMk cId="2245043318" sldId="473"/>
            <ac:cxnSpMk id="7" creationId="{E832F359-8C94-FEF4-3259-CAFA4091CDB2}"/>
          </ac:cxnSpMkLst>
        </pc:cxnChg>
        <pc:cxnChg chg="add del mod">
          <ac:chgData name="Martin Geiger (Psychology)" userId="8f06b308-1267-4aba-9ebb-7f4bffdc13c4" providerId="ADAL" clId="{80A3F37D-D5E7-4096-9BEE-3D088D773B08}" dt="2024-05-22T13:19:43.675" v="6088" actId="478"/>
          <ac:cxnSpMkLst>
            <pc:docMk/>
            <pc:sldMk cId="2245043318" sldId="473"/>
            <ac:cxnSpMk id="8" creationId="{FE66183E-7C6A-CF8C-625C-B13BD0D1A261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3:29:20.110" v="6187" actId="478"/>
          <ac:cxnSpMkLst>
            <pc:docMk/>
            <pc:sldMk cId="2245043318" sldId="473"/>
            <ac:cxnSpMk id="64" creationId="{B804726F-DF1D-2272-7793-5BBEC4ABD75C}"/>
          </ac:cxnSpMkLst>
        </pc:cxnChg>
        <pc:cxnChg chg="del mod">
          <ac:chgData name="Martin Geiger (Psychology)" userId="8f06b308-1267-4aba-9ebb-7f4bffdc13c4" providerId="ADAL" clId="{80A3F37D-D5E7-4096-9BEE-3D088D773B08}" dt="2024-05-22T13:43:04.594" v="6242" actId="478"/>
          <ac:cxnSpMkLst>
            <pc:docMk/>
            <pc:sldMk cId="2245043318" sldId="473"/>
            <ac:cxnSpMk id="65" creationId="{C777E104-BF73-67DD-2F99-F6A16FFA7D9B}"/>
          </ac:cxnSpMkLst>
        </pc:cxnChg>
        <pc:cxnChg chg="del mod">
          <ac:chgData name="Martin Geiger (Psychology)" userId="8f06b308-1267-4aba-9ebb-7f4bffdc13c4" providerId="ADAL" clId="{80A3F37D-D5E7-4096-9BEE-3D088D773B08}" dt="2024-05-22T13:49:46.086" v="6285" actId="478"/>
          <ac:cxnSpMkLst>
            <pc:docMk/>
            <pc:sldMk cId="2245043318" sldId="473"/>
            <ac:cxnSpMk id="75" creationId="{31CEC9EC-8104-7838-FC14-8590A7095F52}"/>
          </ac:cxnSpMkLst>
        </pc:cxnChg>
        <pc:cxnChg chg="del">
          <ac:chgData name="Martin Geiger (Psychology)" userId="8f06b308-1267-4aba-9ebb-7f4bffdc13c4" providerId="ADAL" clId="{80A3F37D-D5E7-4096-9BEE-3D088D773B08}" dt="2024-05-22T13:18:36.654" v="6083" actId="478"/>
          <ac:cxnSpMkLst>
            <pc:docMk/>
            <pc:sldMk cId="2245043318" sldId="473"/>
            <ac:cxnSpMk id="111" creationId="{A81F334C-D4E0-286C-6815-C343A3F38FD0}"/>
          </ac:cxnSpMkLst>
        </pc:cxnChg>
        <pc:cxnChg chg="del">
          <ac:chgData name="Martin Geiger (Psychology)" userId="8f06b308-1267-4aba-9ebb-7f4bffdc13c4" providerId="ADAL" clId="{80A3F37D-D5E7-4096-9BEE-3D088D773B08}" dt="2024-05-22T13:18:36.654" v="6083" actId="478"/>
          <ac:cxnSpMkLst>
            <pc:docMk/>
            <pc:sldMk cId="2245043318" sldId="473"/>
            <ac:cxnSpMk id="112" creationId="{35B783F4-E896-083C-5506-4EBF45A3E151}"/>
          </ac:cxnSpMkLst>
        </pc:cxnChg>
        <pc:cxnChg chg="add mod">
          <ac:chgData name="Martin Geiger (Psychology)" userId="8f06b308-1267-4aba-9ebb-7f4bffdc13c4" providerId="ADAL" clId="{80A3F37D-D5E7-4096-9BEE-3D088D773B08}" dt="2024-05-22T13:21:42.620" v="6104"/>
          <ac:cxnSpMkLst>
            <pc:docMk/>
            <pc:sldMk cId="2245043318" sldId="473"/>
            <ac:cxnSpMk id="138" creationId="{60C68ABF-8959-BD8B-F4DD-53D900BC19E6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148" creationId="{9E845DCD-0ACB-1A69-335C-B0304CDC648C}"/>
          </ac:cxnSpMkLst>
        </pc:cxnChg>
        <pc:cxnChg chg="add 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155" creationId="{C3B080A8-A121-3D83-2023-131135CE71E2}"/>
          </ac:cxnSpMkLst>
        </pc:cxnChg>
        <pc:cxnChg chg="add del mod">
          <ac:chgData name="Martin Geiger (Psychology)" userId="8f06b308-1267-4aba-9ebb-7f4bffdc13c4" providerId="ADAL" clId="{80A3F37D-D5E7-4096-9BEE-3D088D773B08}" dt="2024-05-22T13:49:46.086" v="6285" actId="478"/>
          <ac:cxnSpMkLst>
            <pc:docMk/>
            <pc:sldMk cId="2245043318" sldId="473"/>
            <ac:cxnSpMk id="160" creationId="{9B7FBF70-A898-CCA9-B323-5ED999F156B1}"/>
          </ac:cxnSpMkLst>
        </pc:cxnChg>
        <pc:cxnChg chg="add 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164" creationId="{4635EB29-5172-0567-DA17-6E4AF4D4A108}"/>
          </ac:cxnSpMkLst>
        </pc:cxnChg>
        <pc:cxnChg chg="add del mod">
          <ac:chgData name="Martin Geiger (Psychology)" userId="8f06b308-1267-4aba-9ebb-7f4bffdc13c4" providerId="ADAL" clId="{80A3F37D-D5E7-4096-9BEE-3D088D773B08}" dt="2024-05-22T14:19:51.058" v="6478" actId="478"/>
          <ac:cxnSpMkLst>
            <pc:docMk/>
            <pc:sldMk cId="2245043318" sldId="473"/>
            <ac:cxnSpMk id="165" creationId="{1AB66ECA-EEA5-EAA6-D298-5C36C7D53169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70" creationId="{229F33BD-7E07-6A2E-24EB-14511C06BA4D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77" creationId="{3E51C195-0C09-C166-D694-8238F0FB7CBB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78" creationId="{EC9069E5-F08C-EF87-9EF6-BB60F5BC1F25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79" creationId="{09510392-B487-A414-8B6C-FFC405A94173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80" creationId="{285696DC-153F-FA0A-667C-DF9D07491424}"/>
          </ac:cxnSpMkLst>
        </pc:cxnChg>
        <pc:cxnChg chg="add del mod">
          <ac:chgData name="Martin Geiger (Psychology)" userId="8f06b308-1267-4aba-9ebb-7f4bffdc13c4" providerId="ADAL" clId="{80A3F37D-D5E7-4096-9BEE-3D088D773B08}" dt="2024-05-22T14:58:31.018" v="6772" actId="478"/>
          <ac:cxnSpMkLst>
            <pc:docMk/>
            <pc:sldMk cId="2245043318" sldId="473"/>
            <ac:cxnSpMk id="181" creationId="{4E7106A9-68A6-CEAB-7415-B27783DFDFCE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82" creationId="{20303940-23EF-CD63-940B-CC7B43248E14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83" creationId="{FD18FFAB-C6A6-18D4-5F9A-53F4E1F223C4}"/>
          </ac:cxnSpMkLst>
        </pc:cxnChg>
        <pc:cxnChg chg="add del mod">
          <ac:chgData name="Martin Geiger (Psychology)" userId="8f06b308-1267-4aba-9ebb-7f4bffdc13c4" providerId="ADAL" clId="{80A3F37D-D5E7-4096-9BEE-3D088D773B08}" dt="2024-05-22T14:58:31.018" v="6772" actId="478"/>
          <ac:cxnSpMkLst>
            <pc:docMk/>
            <pc:sldMk cId="2245043318" sldId="473"/>
            <ac:cxnSpMk id="185" creationId="{14D59CE4-034D-D782-21CC-F5511E2E4EEB}"/>
          </ac:cxnSpMkLst>
        </pc:cxnChg>
        <pc:cxnChg chg="add del mod">
          <ac:chgData name="Martin Geiger (Psychology)" userId="8f06b308-1267-4aba-9ebb-7f4bffdc13c4" providerId="ADAL" clId="{80A3F37D-D5E7-4096-9BEE-3D088D773B08}" dt="2024-05-22T14:59:29.775" v="6800" actId="478"/>
          <ac:cxnSpMkLst>
            <pc:docMk/>
            <pc:sldMk cId="2245043318" sldId="473"/>
            <ac:cxnSpMk id="187" creationId="{E8920189-4AAA-FE43-417B-C7951E6918ED}"/>
          </ac:cxnSpMkLst>
        </pc:cxnChg>
        <pc:cxnChg chg="add del mod">
          <ac:chgData name="Martin Geiger (Psychology)" userId="8f06b308-1267-4aba-9ebb-7f4bffdc13c4" providerId="ADAL" clId="{80A3F37D-D5E7-4096-9BEE-3D088D773B08}" dt="2024-05-22T14:59:29.775" v="6800" actId="478"/>
          <ac:cxnSpMkLst>
            <pc:docMk/>
            <pc:sldMk cId="2245043318" sldId="473"/>
            <ac:cxnSpMk id="189" creationId="{47E0A9C2-7B14-D6D9-C5EF-79BDDDE4951D}"/>
          </ac:cxnSpMkLst>
        </pc:cxnChg>
        <pc:cxnChg chg="add mod">
          <ac:chgData name="Martin Geiger (Psychology)" userId="8f06b308-1267-4aba-9ebb-7f4bffdc13c4" providerId="ADAL" clId="{80A3F37D-D5E7-4096-9BEE-3D088D773B08}" dt="2024-05-22T14:59:29.775" v="6800" actId="478"/>
          <ac:cxnSpMkLst>
            <pc:docMk/>
            <pc:sldMk cId="2245043318" sldId="473"/>
            <ac:cxnSpMk id="191" creationId="{C06D3B6F-2B7E-4C0E-C787-8F5015E0A40D}"/>
          </ac:cxnSpMkLst>
        </pc:cxnChg>
        <pc:cxnChg chg="add del mod">
          <ac:chgData name="Martin Geiger (Psychology)" userId="8f06b308-1267-4aba-9ebb-7f4bffdc13c4" providerId="ADAL" clId="{80A3F37D-D5E7-4096-9BEE-3D088D773B08}" dt="2024-05-22T14:59:29.775" v="6800" actId="478"/>
          <ac:cxnSpMkLst>
            <pc:docMk/>
            <pc:sldMk cId="2245043318" sldId="473"/>
            <ac:cxnSpMk id="192" creationId="{525403CF-AC15-7353-BAF9-4261C1BBA511}"/>
          </ac:cxnSpMkLst>
        </pc:cxnChg>
        <pc:cxnChg chg="add mod">
          <ac:chgData name="Martin Geiger (Psychology)" userId="8f06b308-1267-4aba-9ebb-7f4bffdc13c4" providerId="ADAL" clId="{80A3F37D-D5E7-4096-9BEE-3D088D773B08}" dt="2024-05-22T14:59:29.980" v="6801"/>
          <ac:cxnSpMkLst>
            <pc:docMk/>
            <pc:sldMk cId="2245043318" sldId="473"/>
            <ac:cxnSpMk id="195" creationId="{0F48E2C3-5D01-6765-37BA-B6A90A6BC8A3}"/>
          </ac:cxnSpMkLst>
        </pc:cxnChg>
        <pc:cxnChg chg="add mod">
          <ac:chgData name="Martin Geiger (Psychology)" userId="8f06b308-1267-4aba-9ebb-7f4bffdc13c4" providerId="ADAL" clId="{80A3F37D-D5E7-4096-9BEE-3D088D773B08}" dt="2024-05-22T14:59:29.980" v="6801"/>
          <ac:cxnSpMkLst>
            <pc:docMk/>
            <pc:sldMk cId="2245043318" sldId="473"/>
            <ac:cxnSpMk id="197" creationId="{D77484F7-91A8-2DCC-D8EC-6CE071D2A7DD}"/>
          </ac:cxnSpMkLst>
        </pc:cxnChg>
        <pc:cxnChg chg="add mod">
          <ac:chgData name="Martin Geiger (Psychology)" userId="8f06b308-1267-4aba-9ebb-7f4bffdc13c4" providerId="ADAL" clId="{80A3F37D-D5E7-4096-9BEE-3D088D773B08}" dt="2024-05-22T14:59:29.980" v="6801"/>
          <ac:cxnSpMkLst>
            <pc:docMk/>
            <pc:sldMk cId="2245043318" sldId="473"/>
            <ac:cxnSpMk id="199" creationId="{B374FB2B-3C8C-85FA-D0A1-9BBE77723AFA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2T15:35:07.953" v="6896" actId="478"/>
        <pc:sldMkLst>
          <pc:docMk/>
          <pc:sldMk cId="1921910735" sldId="474"/>
        </pc:sldMkLst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13" creationId="{A6455B6C-8394-B199-6C02-B763ABBFF8A6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17" creationId="{4F4B74AE-BE6E-61A6-D6E4-59B7CC3AE20E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21" creationId="{F4923499-4183-1F6E-C53A-F9517EF7C3A3}"/>
          </ac:spMkLst>
        </pc:spChg>
        <pc:spChg chg="add mod">
          <ac:chgData name="Martin Geiger (Psychology)" userId="8f06b308-1267-4aba-9ebb-7f4bffdc13c4" providerId="ADAL" clId="{80A3F37D-D5E7-4096-9BEE-3D088D773B08}" dt="2024-05-22T13:21:55.151" v="6106"/>
          <ac:spMkLst>
            <pc:docMk/>
            <pc:sldMk cId="1921910735" sldId="474"/>
            <ac:spMk id="26" creationId="{956704DF-A115-2475-C23B-97D0B5312FBE}"/>
          </ac:spMkLst>
        </pc:spChg>
        <pc:spChg chg="add mod">
          <ac:chgData name="Martin Geiger (Psychology)" userId="8f06b308-1267-4aba-9ebb-7f4bffdc13c4" providerId="ADAL" clId="{80A3F37D-D5E7-4096-9BEE-3D088D773B08}" dt="2024-05-22T13:21:55.151" v="6106"/>
          <ac:spMkLst>
            <pc:docMk/>
            <pc:sldMk cId="1921910735" sldId="474"/>
            <ac:spMk id="28" creationId="{D099D40E-D571-D3E1-898C-04F5BBCE3C05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32" creationId="{ED9F7303-7521-2AAC-4782-6AFE6D5724F4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33" creationId="{E69088E9-4894-BB55-7CFA-CA3C120B024F}"/>
          </ac:spMkLst>
        </pc:spChg>
        <pc:spChg chg="add del mod">
          <ac:chgData name="Martin Geiger (Psychology)" userId="8f06b308-1267-4aba-9ebb-7f4bffdc13c4" providerId="ADAL" clId="{80A3F37D-D5E7-4096-9BEE-3D088D773B08}" dt="2024-05-22T14:20:16.025" v="6484" actId="478"/>
          <ac:spMkLst>
            <pc:docMk/>
            <pc:sldMk cId="1921910735" sldId="474"/>
            <ac:spMk id="37" creationId="{BA6EA569-CEE9-195D-97E2-F759A746FA0D}"/>
          </ac:spMkLst>
        </pc:spChg>
        <pc:spChg chg="add del mod">
          <ac:chgData name="Martin Geiger (Psychology)" userId="8f06b308-1267-4aba-9ebb-7f4bffdc13c4" providerId="ADAL" clId="{80A3F37D-D5E7-4096-9BEE-3D088D773B08}" dt="2024-05-22T14:20:16.025" v="6484" actId="478"/>
          <ac:spMkLst>
            <pc:docMk/>
            <pc:sldMk cId="1921910735" sldId="474"/>
            <ac:spMk id="38" creationId="{85EFCCA5-D08F-1D5D-AD24-85BAABEA38CB}"/>
          </ac:spMkLst>
        </pc:spChg>
        <pc:spChg chg="add del mod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45" creationId="{414259E7-E1BA-E7D8-EF88-AC8E3C4C7544}"/>
          </ac:spMkLst>
        </pc:spChg>
        <pc:spChg chg="add del mod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50" creationId="{835A205D-7027-82C8-5A27-74404082032D}"/>
          </ac:spMkLst>
        </pc:spChg>
        <pc:spChg chg="add del mod">
          <ac:chgData name="Martin Geiger (Psychology)" userId="8f06b308-1267-4aba-9ebb-7f4bffdc13c4" providerId="ADAL" clId="{80A3F37D-D5E7-4096-9BEE-3D088D773B08}" dt="2024-05-22T15:35:07.953" v="6896" actId="478"/>
          <ac:spMkLst>
            <pc:docMk/>
            <pc:sldMk cId="1921910735" sldId="474"/>
            <ac:spMk id="52" creationId="{EA164717-03E7-1A19-40B7-B7B195AE9394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53" creationId="{C894AF5C-CC10-EC17-7C7F-487BA87039D5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54" creationId="{596BC238-ED5F-DBF9-24FB-02DBBB837A87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56" creationId="{4A0545A5-D223-577B-9E4B-1F17E9D5CCE3}"/>
          </ac:spMkLst>
        </pc:spChg>
        <pc:spChg chg="add del">
          <ac:chgData name="Martin Geiger (Psychology)" userId="8f06b308-1267-4aba-9ebb-7f4bffdc13c4" providerId="ADAL" clId="{80A3F37D-D5E7-4096-9BEE-3D088D773B08}" dt="2024-05-22T13:29:24.271" v="6189" actId="478"/>
          <ac:spMkLst>
            <pc:docMk/>
            <pc:sldMk cId="1921910735" sldId="474"/>
            <ac:spMk id="62" creationId="{F5E5DBDC-5016-E2CA-AE11-2654FD20633E}"/>
          </ac:spMkLst>
        </pc:spChg>
        <pc:spChg chg="add del">
          <ac:chgData name="Martin Geiger (Psychology)" userId="8f06b308-1267-4aba-9ebb-7f4bffdc13c4" providerId="ADAL" clId="{80A3F37D-D5E7-4096-9BEE-3D088D773B08}" dt="2024-05-22T13:29:24.271" v="6189" actId="478"/>
          <ac:spMkLst>
            <pc:docMk/>
            <pc:sldMk cId="1921910735" sldId="474"/>
            <ac:spMk id="63" creationId="{0785B856-00DB-B37E-13B7-23A66AAFCFA9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66" creationId="{C7696698-ABD2-CB08-A25D-938E31683157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67" creationId="{38CE50F4-7B3B-6D31-9800-8E5A29D121AF}"/>
          </ac:spMkLst>
        </pc:spChg>
        <pc:spChg chg="ord">
          <ac:chgData name="Martin Geiger (Psychology)" userId="8f06b308-1267-4aba-9ebb-7f4bffdc13c4" providerId="ADAL" clId="{80A3F37D-D5E7-4096-9BEE-3D088D773B08}" dt="2024-05-22T13:41:54.072" v="6238" actId="166"/>
          <ac:spMkLst>
            <pc:docMk/>
            <pc:sldMk cId="1921910735" sldId="474"/>
            <ac:spMk id="73" creationId="{B4A67B78-E882-AA2A-155A-7CB8681B9898}"/>
          </ac:spMkLst>
        </pc:spChg>
        <pc:spChg chg="del">
          <ac:chgData name="Martin Geiger (Psychology)" userId="8f06b308-1267-4aba-9ebb-7f4bffdc13c4" providerId="ADAL" clId="{80A3F37D-D5E7-4096-9BEE-3D088D773B08}" dt="2024-05-22T13:49:39.153" v="6281" actId="478"/>
          <ac:spMkLst>
            <pc:docMk/>
            <pc:sldMk cId="1921910735" sldId="474"/>
            <ac:spMk id="74" creationId="{AD3FC258-549F-537E-DAF2-F7C294AACE71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78" creationId="{594EC871-5308-9ED6-DAF7-FFF512F7A3F4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79" creationId="{1166CDC4-6A0B-500E-0731-1BF99D2EBEEE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80" creationId="{441B493C-3043-0AA4-39E8-DFA9B6B0A591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81" creationId="{ABFBF360-347D-B07D-D397-F11636CACD02}"/>
          </ac:spMkLst>
        </pc:spChg>
        <pc:spChg chg="add del mod">
          <ac:chgData name="Martin Geiger (Psychology)" userId="8f06b308-1267-4aba-9ebb-7f4bffdc13c4" providerId="ADAL" clId="{80A3F37D-D5E7-4096-9BEE-3D088D773B08}" dt="2024-05-22T14:58:35.637" v="6774" actId="478"/>
          <ac:spMkLst>
            <pc:docMk/>
            <pc:sldMk cId="1921910735" sldId="474"/>
            <ac:spMk id="82" creationId="{7418D612-E3B9-B942-DFA2-675DD0982478}"/>
          </ac:spMkLst>
        </pc:spChg>
        <pc:spChg chg="add del mod">
          <ac:chgData name="Martin Geiger (Psychology)" userId="8f06b308-1267-4aba-9ebb-7f4bffdc13c4" providerId="ADAL" clId="{80A3F37D-D5E7-4096-9BEE-3D088D773B08}" dt="2024-05-22T14:59:34.593" v="6802" actId="478"/>
          <ac:spMkLst>
            <pc:docMk/>
            <pc:sldMk cId="1921910735" sldId="474"/>
            <ac:spMk id="98" creationId="{E2A9842C-EC28-8BA4-25DB-C044E07FD112}"/>
          </ac:spMkLst>
        </pc:spChg>
        <pc:spChg chg="add del mod">
          <ac:chgData name="Martin Geiger (Psychology)" userId="8f06b308-1267-4aba-9ebb-7f4bffdc13c4" providerId="ADAL" clId="{80A3F37D-D5E7-4096-9BEE-3D088D773B08}" dt="2024-05-22T14:59:34.593" v="6802" actId="478"/>
          <ac:spMkLst>
            <pc:docMk/>
            <pc:sldMk cId="1921910735" sldId="474"/>
            <ac:spMk id="100" creationId="{26732C5A-DEB1-B024-C46B-B3104608B7CE}"/>
          </ac:spMkLst>
        </pc:spChg>
        <pc:spChg chg="add del mod">
          <ac:chgData name="Martin Geiger (Psychology)" userId="8f06b308-1267-4aba-9ebb-7f4bffdc13c4" providerId="ADAL" clId="{80A3F37D-D5E7-4096-9BEE-3D088D773B08}" dt="2024-05-22T14:59:34.593" v="6802" actId="478"/>
          <ac:spMkLst>
            <pc:docMk/>
            <pc:sldMk cId="1921910735" sldId="474"/>
            <ac:spMk id="102" creationId="{59DDBF42-AA18-8354-A439-7C9AA969A500}"/>
          </ac:spMkLst>
        </pc:spChg>
        <pc:spChg chg="add del mod">
          <ac:chgData name="Martin Geiger (Psychology)" userId="8f06b308-1267-4aba-9ebb-7f4bffdc13c4" providerId="ADAL" clId="{80A3F37D-D5E7-4096-9BEE-3D088D773B08}" dt="2024-05-22T14:59:34.593" v="6802" actId="478"/>
          <ac:spMkLst>
            <pc:docMk/>
            <pc:sldMk cId="1921910735" sldId="474"/>
            <ac:spMk id="105" creationId="{718D4D51-ABAE-DCC3-B6C6-D175810E651C}"/>
          </ac:spMkLst>
        </pc:spChg>
        <pc:spChg chg="add mod">
          <ac:chgData name="Martin Geiger (Psychology)" userId="8f06b308-1267-4aba-9ebb-7f4bffdc13c4" providerId="ADAL" clId="{80A3F37D-D5E7-4096-9BEE-3D088D773B08}" dt="2024-05-22T14:59:34.784" v="6803"/>
          <ac:spMkLst>
            <pc:docMk/>
            <pc:sldMk cId="1921910735" sldId="474"/>
            <ac:spMk id="108" creationId="{426833CB-7092-6B1C-D855-28B4FFDC6F23}"/>
          </ac:spMkLst>
        </pc:spChg>
        <pc:spChg chg="add mod">
          <ac:chgData name="Martin Geiger (Psychology)" userId="8f06b308-1267-4aba-9ebb-7f4bffdc13c4" providerId="ADAL" clId="{80A3F37D-D5E7-4096-9BEE-3D088D773B08}" dt="2024-05-22T14:59:34.784" v="6803"/>
          <ac:spMkLst>
            <pc:docMk/>
            <pc:sldMk cId="1921910735" sldId="474"/>
            <ac:spMk id="109" creationId="{E0F21433-CB5B-E947-B83F-4E0A1BEB38F2}"/>
          </ac:spMkLst>
        </pc:spChg>
        <pc:spChg chg="add mod">
          <ac:chgData name="Martin Geiger (Psychology)" userId="8f06b308-1267-4aba-9ebb-7f4bffdc13c4" providerId="ADAL" clId="{80A3F37D-D5E7-4096-9BEE-3D088D773B08}" dt="2024-05-22T14:59:34.784" v="6803"/>
          <ac:spMkLst>
            <pc:docMk/>
            <pc:sldMk cId="1921910735" sldId="474"/>
            <ac:spMk id="111" creationId="{05ECDE27-4466-38FE-0D02-D28F5F6095A0}"/>
          </ac:spMkLst>
        </pc:spChg>
        <pc:spChg chg="add mod">
          <ac:chgData name="Martin Geiger (Psychology)" userId="8f06b308-1267-4aba-9ebb-7f4bffdc13c4" providerId="ADAL" clId="{80A3F37D-D5E7-4096-9BEE-3D088D773B08}" dt="2024-05-22T14:59:34.784" v="6803"/>
          <ac:spMkLst>
            <pc:docMk/>
            <pc:sldMk cId="1921910735" sldId="474"/>
            <ac:spMk id="113" creationId="{56751A52-AFD1-FD8D-9559-835B556B6F12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147" creationId="{C6A72E05-1298-76A0-8ED2-B25676BEF18C}"/>
          </ac:spMkLst>
        </pc:spChg>
        <pc:cxnChg chg="add del mod ord">
          <ac:chgData name="Martin Geiger (Psychology)" userId="8f06b308-1267-4aba-9ebb-7f4bffdc13c4" providerId="ADAL" clId="{80A3F37D-D5E7-4096-9BEE-3D088D773B08}" dt="2024-05-22T13:28:44.237" v="6185" actId="478"/>
          <ac:cxnSpMkLst>
            <pc:docMk/>
            <pc:sldMk cId="1921910735" sldId="474"/>
            <ac:cxnSpMk id="5" creationId="{0B413F18-488C-F844-33B0-B9C62E1904B0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29" creationId="{E1F1C75D-1720-5108-A4D7-FDB845730DFC}"/>
          </ac:cxnSpMkLst>
        </pc:cxnChg>
        <pc:cxnChg chg="add mod">
          <ac:chgData name="Martin Geiger (Psychology)" userId="8f06b308-1267-4aba-9ebb-7f4bffdc13c4" providerId="ADAL" clId="{80A3F37D-D5E7-4096-9BEE-3D088D773B08}" dt="2024-05-22T13:21:55.151" v="6106"/>
          <ac:cxnSpMkLst>
            <pc:docMk/>
            <pc:sldMk cId="1921910735" sldId="474"/>
            <ac:cxnSpMk id="30" creationId="{8F96EB28-705E-D905-CF57-7814F88B6C66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22T13:26:08.376" v="6145" actId="11529"/>
          <ac:cxnSpMkLst>
            <pc:docMk/>
            <pc:sldMk cId="1921910735" sldId="474"/>
            <ac:cxnSpMk id="36" creationId="{66E2D033-C087-BF35-9F87-52FAEC4B4761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4:20:16.025" v="6484" actId="478"/>
          <ac:cxnSpMkLst>
            <pc:docMk/>
            <pc:sldMk cId="1921910735" sldId="474"/>
            <ac:cxnSpMk id="40" creationId="{6DBE6024-08E9-6062-C513-A3368C31F55D}"/>
          </ac:cxnSpMkLst>
        </pc:cxnChg>
        <pc:cxnChg chg="add mod">
          <ac:chgData name="Martin Geiger (Psychology)" userId="8f06b308-1267-4aba-9ebb-7f4bffdc13c4" providerId="ADAL" clId="{80A3F37D-D5E7-4096-9BEE-3D088D773B08}" dt="2024-05-22T13:39:24.713" v="6215" actId="693"/>
          <ac:cxnSpMkLst>
            <pc:docMk/>
            <pc:sldMk cId="1921910735" sldId="474"/>
            <ac:cxnSpMk id="42" creationId="{F5509E82-5BCC-DC27-9D60-C9A9DC272D98}"/>
          </ac:cxnSpMkLst>
        </pc:cxnChg>
        <pc:cxnChg chg="add del mod">
          <ac:chgData name="Martin Geiger (Psychology)" userId="8f06b308-1267-4aba-9ebb-7f4bffdc13c4" providerId="ADAL" clId="{80A3F37D-D5E7-4096-9BEE-3D088D773B08}" dt="2024-05-22T14:30:05.305" v="6548" actId="478"/>
          <ac:cxnSpMkLst>
            <pc:docMk/>
            <pc:sldMk cId="1921910735" sldId="474"/>
            <ac:cxnSpMk id="43" creationId="{E3DA5B8A-123A-3A35-16BC-1C3E079A61EC}"/>
          </ac:cxnSpMkLst>
        </pc:cxnChg>
        <pc:cxnChg chg="add del mod">
          <ac:chgData name="Martin Geiger (Psychology)" userId="8f06b308-1267-4aba-9ebb-7f4bffdc13c4" providerId="ADAL" clId="{80A3F37D-D5E7-4096-9BEE-3D088D773B08}" dt="2024-05-22T13:49:39.153" v="6281" actId="478"/>
          <ac:cxnSpMkLst>
            <pc:docMk/>
            <pc:sldMk cId="1921910735" sldId="474"/>
            <ac:cxnSpMk id="44" creationId="{B7DAFD4E-4083-05C6-1B2D-30C1C66A639C}"/>
          </ac:cxnSpMkLst>
        </pc:cxnChg>
        <pc:cxnChg chg="add 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46" creationId="{18FD80BA-E003-7F8B-9245-11DEE6860A99}"/>
          </ac:cxnSpMkLst>
        </pc:cxnChg>
        <pc:cxnChg chg="add del mod">
          <ac:chgData name="Martin Geiger (Psychology)" userId="8f06b308-1267-4aba-9ebb-7f4bffdc13c4" providerId="ADAL" clId="{80A3F37D-D5E7-4096-9BEE-3D088D773B08}" dt="2024-05-22T14:20:16.025" v="6484" actId="478"/>
          <ac:cxnSpMkLst>
            <pc:docMk/>
            <pc:sldMk cId="1921910735" sldId="474"/>
            <ac:cxnSpMk id="47" creationId="{E5249EE9-E467-22A8-ACB3-190129DB516E}"/>
          </ac:cxnSpMkLst>
        </pc:cxnChg>
        <pc:cxnChg chg="add 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51" creationId="{B38532C0-1C4B-7CC8-C245-E3ACA99A4018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55" creationId="{84AC0669-80F9-B500-8A4D-52106C01A996}"/>
          </ac:cxnSpMkLst>
        </pc:cxnChg>
        <pc:cxnChg chg="add del mod">
          <ac:chgData name="Martin Geiger (Psychology)" userId="8f06b308-1267-4aba-9ebb-7f4bffdc13c4" providerId="ADAL" clId="{80A3F37D-D5E7-4096-9BEE-3D088D773B08}" dt="2024-05-22T13:29:24.271" v="6189" actId="478"/>
          <ac:cxnSpMkLst>
            <pc:docMk/>
            <pc:sldMk cId="1921910735" sldId="474"/>
            <ac:cxnSpMk id="64" creationId="{B804726F-DF1D-2272-7793-5BBEC4ABD75C}"/>
          </ac:cxnSpMkLst>
        </pc:cxnChg>
        <pc:cxnChg chg="del mod">
          <ac:chgData name="Martin Geiger (Psychology)" userId="8f06b308-1267-4aba-9ebb-7f4bffdc13c4" providerId="ADAL" clId="{80A3F37D-D5E7-4096-9BEE-3D088D773B08}" dt="2024-05-22T13:43:08.004" v="6244" actId="478"/>
          <ac:cxnSpMkLst>
            <pc:docMk/>
            <pc:sldMk cId="1921910735" sldId="474"/>
            <ac:cxnSpMk id="65" creationId="{C777E104-BF73-67DD-2F99-F6A16FFA7D9B}"/>
          </ac:cxnSpMkLst>
        </pc:cxnChg>
        <pc:cxnChg chg="del mod">
          <ac:chgData name="Martin Geiger (Psychology)" userId="8f06b308-1267-4aba-9ebb-7f4bffdc13c4" providerId="ADAL" clId="{80A3F37D-D5E7-4096-9BEE-3D088D773B08}" dt="2024-05-22T13:49:39.153" v="6281" actId="478"/>
          <ac:cxnSpMkLst>
            <pc:docMk/>
            <pc:sldMk cId="1921910735" sldId="474"/>
            <ac:cxnSpMk id="75" creationId="{31CEC9EC-8104-7838-FC14-8590A7095F52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83" creationId="{5314E7C8-32DB-0CA5-8045-553E67F828B1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84" creationId="{E3DFA0FE-666F-D0C5-CB53-940231FB014F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92" creationId="{157D82D8-0E08-053A-AD41-0CE5B1CD8815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93" creationId="{AB618E39-7AB3-AD92-33A7-4D9027E4DD7B}"/>
          </ac:cxnSpMkLst>
        </pc:cxnChg>
        <pc:cxnChg chg="add del mod">
          <ac:chgData name="Martin Geiger (Psychology)" userId="8f06b308-1267-4aba-9ebb-7f4bffdc13c4" providerId="ADAL" clId="{80A3F37D-D5E7-4096-9BEE-3D088D773B08}" dt="2024-05-22T14:58:35.637" v="6774" actId="478"/>
          <ac:cxnSpMkLst>
            <pc:docMk/>
            <pc:sldMk cId="1921910735" sldId="474"/>
            <ac:cxnSpMk id="95" creationId="{990FC88E-2C14-B720-06D2-E593056BF2ED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96" creationId="{5084723B-7DB8-FB3C-8DDA-97748C12E1F1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97" creationId="{E52802F5-743F-20B8-F834-0EAC4E7CECD6}"/>
          </ac:cxnSpMkLst>
        </pc:cxnChg>
        <pc:cxnChg chg="add del mod">
          <ac:chgData name="Martin Geiger (Psychology)" userId="8f06b308-1267-4aba-9ebb-7f4bffdc13c4" providerId="ADAL" clId="{80A3F37D-D5E7-4096-9BEE-3D088D773B08}" dt="2024-05-22T14:58:35.637" v="6774" actId="478"/>
          <ac:cxnSpMkLst>
            <pc:docMk/>
            <pc:sldMk cId="1921910735" sldId="474"/>
            <ac:cxnSpMk id="99" creationId="{1A9DD6F0-92D8-0796-C0FC-E7DFAF69DCC2}"/>
          </ac:cxnSpMkLst>
        </pc:cxnChg>
        <pc:cxnChg chg="add del mod">
          <ac:chgData name="Martin Geiger (Psychology)" userId="8f06b308-1267-4aba-9ebb-7f4bffdc13c4" providerId="ADAL" clId="{80A3F37D-D5E7-4096-9BEE-3D088D773B08}" dt="2024-05-22T14:59:34.593" v="6802" actId="478"/>
          <ac:cxnSpMkLst>
            <pc:docMk/>
            <pc:sldMk cId="1921910735" sldId="474"/>
            <ac:cxnSpMk id="101" creationId="{89D1C7BA-16F9-425F-E0C6-E062A549BD67}"/>
          </ac:cxnSpMkLst>
        </pc:cxnChg>
        <pc:cxnChg chg="add del mod">
          <ac:chgData name="Martin Geiger (Psychology)" userId="8f06b308-1267-4aba-9ebb-7f4bffdc13c4" providerId="ADAL" clId="{80A3F37D-D5E7-4096-9BEE-3D088D773B08}" dt="2024-05-22T14:59:34.593" v="6802" actId="478"/>
          <ac:cxnSpMkLst>
            <pc:docMk/>
            <pc:sldMk cId="1921910735" sldId="474"/>
            <ac:cxnSpMk id="103" creationId="{B0C1B579-92C3-59E9-768D-9006D020B001}"/>
          </ac:cxnSpMkLst>
        </pc:cxnChg>
        <pc:cxnChg chg="add mod">
          <ac:chgData name="Martin Geiger (Psychology)" userId="8f06b308-1267-4aba-9ebb-7f4bffdc13c4" providerId="ADAL" clId="{80A3F37D-D5E7-4096-9BEE-3D088D773B08}" dt="2024-05-22T14:34:40.833" v="6559" actId="1076"/>
          <ac:cxnSpMkLst>
            <pc:docMk/>
            <pc:sldMk cId="1921910735" sldId="474"/>
            <ac:cxnSpMk id="104" creationId="{8D3EFE47-9B7A-C3E5-18CE-296EFA7F5D88}"/>
          </ac:cxnSpMkLst>
        </pc:cxnChg>
        <pc:cxnChg chg="add mod">
          <ac:chgData name="Martin Geiger (Psychology)" userId="8f06b308-1267-4aba-9ebb-7f4bffdc13c4" providerId="ADAL" clId="{80A3F37D-D5E7-4096-9BEE-3D088D773B08}" dt="2024-05-22T14:59:34.593" v="6802" actId="478"/>
          <ac:cxnSpMkLst>
            <pc:docMk/>
            <pc:sldMk cId="1921910735" sldId="474"/>
            <ac:cxnSpMk id="106" creationId="{0D75403A-D253-ADC5-B2E9-F747D6373C6F}"/>
          </ac:cxnSpMkLst>
        </pc:cxnChg>
        <pc:cxnChg chg="add del mod">
          <ac:chgData name="Martin Geiger (Psychology)" userId="8f06b308-1267-4aba-9ebb-7f4bffdc13c4" providerId="ADAL" clId="{80A3F37D-D5E7-4096-9BEE-3D088D773B08}" dt="2024-05-22T14:59:34.593" v="6802" actId="478"/>
          <ac:cxnSpMkLst>
            <pc:docMk/>
            <pc:sldMk cId="1921910735" sldId="474"/>
            <ac:cxnSpMk id="107" creationId="{F6E57473-2B35-96BA-DDCB-D8C79FC9A768}"/>
          </ac:cxnSpMkLst>
        </pc:cxnChg>
        <pc:cxnChg chg="add mod">
          <ac:chgData name="Martin Geiger (Psychology)" userId="8f06b308-1267-4aba-9ebb-7f4bffdc13c4" providerId="ADAL" clId="{80A3F37D-D5E7-4096-9BEE-3D088D773B08}" dt="2024-05-22T14:59:34.784" v="6803"/>
          <ac:cxnSpMkLst>
            <pc:docMk/>
            <pc:sldMk cId="1921910735" sldId="474"/>
            <ac:cxnSpMk id="110" creationId="{078816B3-693C-5ADA-BF22-92BE9668ABF0}"/>
          </ac:cxnSpMkLst>
        </pc:cxnChg>
        <pc:cxnChg chg="add mod">
          <ac:chgData name="Martin Geiger (Psychology)" userId="8f06b308-1267-4aba-9ebb-7f4bffdc13c4" providerId="ADAL" clId="{80A3F37D-D5E7-4096-9BEE-3D088D773B08}" dt="2024-05-22T14:59:34.784" v="6803"/>
          <ac:cxnSpMkLst>
            <pc:docMk/>
            <pc:sldMk cId="1921910735" sldId="474"/>
            <ac:cxnSpMk id="112" creationId="{80DDF473-A572-777F-B29B-5DD2C6506486}"/>
          </ac:cxnSpMkLst>
        </pc:cxnChg>
        <pc:cxnChg chg="add mod">
          <ac:chgData name="Martin Geiger (Psychology)" userId="8f06b308-1267-4aba-9ebb-7f4bffdc13c4" providerId="ADAL" clId="{80A3F37D-D5E7-4096-9BEE-3D088D773B08}" dt="2024-05-22T14:59:34.784" v="6803"/>
          <ac:cxnSpMkLst>
            <pc:docMk/>
            <pc:sldMk cId="1921910735" sldId="474"/>
            <ac:cxnSpMk id="114" creationId="{40B95C41-BE56-D98D-4400-768853737A9A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148" creationId="{9E845DCD-0ACB-1A69-335C-B0304CDC648C}"/>
          </ac:cxnSpMkLst>
        </pc:cxnChg>
      </pc:sldChg>
      <pc:sldChg chg="addSp modSp add del mod">
        <pc:chgData name="Martin Geiger (Psychology)" userId="8f06b308-1267-4aba-9ebb-7f4bffdc13c4" providerId="ADAL" clId="{80A3F37D-D5E7-4096-9BEE-3D088D773B08}" dt="2024-05-22T13:30:33.866" v="6198" actId="47"/>
        <pc:sldMkLst>
          <pc:docMk/>
          <pc:sldMk cId="3803765755" sldId="475"/>
        </pc:sldMkLst>
        <pc:spChg chg="mod">
          <ac:chgData name="Martin Geiger (Psychology)" userId="8f06b308-1267-4aba-9ebb-7f4bffdc13c4" providerId="ADAL" clId="{80A3F37D-D5E7-4096-9BEE-3D088D773B08}" dt="2024-05-22T13:26:08.423" v="6147" actId="208"/>
          <ac:spMkLst>
            <pc:docMk/>
            <pc:sldMk cId="3803765755" sldId="475"/>
            <ac:spMk id="63" creationId="{0785B856-00DB-B37E-13B7-23A66AAFCFA9}"/>
          </ac:spMkLst>
        </pc:spChg>
        <pc:cxnChg chg="add mod">
          <ac:chgData name="Martin Geiger (Psychology)" userId="8f06b308-1267-4aba-9ebb-7f4bffdc13c4" providerId="ADAL" clId="{80A3F37D-D5E7-4096-9BEE-3D088D773B08}" dt="2024-05-22T13:24:01.074" v="6114"/>
          <ac:cxnSpMkLst>
            <pc:docMk/>
            <pc:sldMk cId="3803765755" sldId="475"/>
            <ac:cxnSpMk id="4" creationId="{DAEBCF45-F607-927A-42F7-ED44699A9104}"/>
          </ac:cxnSpMkLst>
        </pc:cxnChg>
      </pc:sldChg>
      <pc:sldChg chg="addSp delSp modSp add del mod">
        <pc:chgData name="Martin Geiger (Psychology)" userId="8f06b308-1267-4aba-9ebb-7f4bffdc13c4" providerId="ADAL" clId="{80A3F37D-D5E7-4096-9BEE-3D088D773B08}" dt="2024-05-22T14:34:50.970" v="6560" actId="47"/>
        <pc:sldMkLst>
          <pc:docMk/>
          <pc:sldMk cId="943851212" sldId="476"/>
        </pc:sldMkLst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1" creationId="{6E2B3408-437F-F724-1B92-6232B54027B5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13" creationId="{A6455B6C-8394-B199-6C02-B763ABBFF8A6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17" creationId="{4F4B74AE-BE6E-61A6-D6E4-59B7CC3AE20E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32" creationId="{ED9F7303-7521-2AAC-4782-6AFE6D5724F4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33" creationId="{E69088E9-4894-BB55-7CFA-CA3C120B024F}"/>
          </ac:spMkLst>
        </pc:spChg>
        <pc:spChg chg="add del mod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41" creationId="{5E18FC16-1F94-5D36-88C2-98885B03D2CD}"/>
          </ac:spMkLst>
        </pc:spChg>
        <pc:spChg chg="add mod">
          <ac:chgData name="Martin Geiger (Psychology)" userId="8f06b308-1267-4aba-9ebb-7f4bffdc13c4" providerId="ADAL" clId="{80A3F37D-D5E7-4096-9BEE-3D088D773B08}" dt="2024-05-22T14:24:00.948" v="6504"/>
          <ac:spMkLst>
            <pc:docMk/>
            <pc:sldMk cId="943851212" sldId="476"/>
            <ac:spMk id="43" creationId="{993635A9-5DD2-A65F-CB77-75D24B3EAE27}"/>
          </ac:spMkLst>
        </pc:spChg>
        <pc:spChg chg="add mod">
          <ac:chgData name="Martin Geiger (Psychology)" userId="8f06b308-1267-4aba-9ebb-7f4bffdc13c4" providerId="ADAL" clId="{80A3F37D-D5E7-4096-9BEE-3D088D773B08}" dt="2024-05-22T14:24:00.948" v="6504"/>
          <ac:spMkLst>
            <pc:docMk/>
            <pc:sldMk cId="943851212" sldId="476"/>
            <ac:spMk id="45" creationId="{B26FD33A-D710-BDCA-0033-684ED92BC9DD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47" creationId="{1CA3E55E-E35B-53CD-545C-8A54378FA885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48" creationId="{5CF60B71-237A-6F60-EF24-947347CCA299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0" creationId="{D659B8CE-B1DC-9731-820D-355E42F71043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1" creationId="{20610F2E-2800-7F15-D4BB-9F46EE819AC8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2" creationId="{22BF2686-87CA-BF2C-9429-07EDC89C4825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3" creationId="{BF519CD4-0B67-DD51-32C6-307FEB1E0E85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4" creationId="{E7CADC53-7777-1364-06A1-0880ED649CD7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5" creationId="{B7A494D9-C7FE-6D36-2613-0441BF8F8B1D}"/>
          </ac:spMkLst>
        </pc:spChg>
        <pc:spChg chg="del mod">
          <ac:chgData name="Martin Geiger (Psychology)" userId="8f06b308-1267-4aba-9ebb-7f4bffdc13c4" providerId="ADAL" clId="{80A3F37D-D5E7-4096-9BEE-3D088D773B08}" dt="2024-05-22T14:22:46.295" v="6493" actId="478"/>
          <ac:spMkLst>
            <pc:docMk/>
            <pc:sldMk cId="943851212" sldId="476"/>
            <ac:spMk id="62" creationId="{F5E5DBDC-5016-E2CA-AE11-2654FD20633E}"/>
          </ac:spMkLst>
        </pc:spChg>
        <pc:spChg chg="mod">
          <ac:chgData name="Martin Geiger (Psychology)" userId="8f06b308-1267-4aba-9ebb-7f4bffdc13c4" providerId="ADAL" clId="{80A3F37D-D5E7-4096-9BEE-3D088D773B08}" dt="2024-05-22T14:23:05.876" v="6498" actId="1076"/>
          <ac:spMkLst>
            <pc:docMk/>
            <pc:sldMk cId="943851212" sldId="476"/>
            <ac:spMk id="63" creationId="{0785B856-00DB-B37E-13B7-23A66AAFCFA9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66" creationId="{C7696698-ABD2-CB08-A25D-938E31683157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67" creationId="{38CE50F4-7B3B-6D31-9800-8E5A29D121AF}"/>
          </ac:spMkLst>
        </pc:spChg>
        <pc:spChg chg="del">
          <ac:chgData name="Martin Geiger (Psychology)" userId="8f06b308-1267-4aba-9ebb-7f4bffdc13c4" providerId="ADAL" clId="{80A3F37D-D5E7-4096-9BEE-3D088D773B08}" dt="2024-05-22T13:49:15.780" v="6278" actId="478"/>
          <ac:spMkLst>
            <pc:docMk/>
            <pc:sldMk cId="943851212" sldId="476"/>
            <ac:spMk id="74" creationId="{AD3FC258-549F-537E-DAF2-F7C294AACE71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84" creationId="{D9A528F3-762A-65E4-1C64-69B4854153F7}"/>
          </ac:spMkLst>
        </pc:spChg>
        <pc:spChg chg="add mod">
          <ac:chgData name="Martin Geiger (Psychology)" userId="8f06b308-1267-4aba-9ebb-7f4bffdc13c4" providerId="ADAL" clId="{80A3F37D-D5E7-4096-9BEE-3D088D773B08}" dt="2024-05-22T14:29:26.565" v="6545" actId="108"/>
          <ac:spMkLst>
            <pc:docMk/>
            <pc:sldMk cId="943851212" sldId="476"/>
            <ac:spMk id="93" creationId="{4B0EAD96-0824-021A-7015-787C9D66984C}"/>
          </ac:spMkLst>
        </pc:spChg>
        <pc:spChg chg="add mod">
          <ac:chgData name="Martin Geiger (Psychology)" userId="8f06b308-1267-4aba-9ebb-7f4bffdc13c4" providerId="ADAL" clId="{80A3F37D-D5E7-4096-9BEE-3D088D773B08}" dt="2024-05-22T14:29:29.075" v="6546" actId="108"/>
          <ac:spMkLst>
            <pc:docMk/>
            <pc:sldMk cId="943851212" sldId="476"/>
            <ac:spMk id="96" creationId="{477624FD-67BA-3E4C-B3F1-A0C32B569CBD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47" creationId="{C6A72E05-1298-76A0-8ED2-B25676BEF18C}"/>
          </ac:spMkLst>
        </pc:spChg>
        <pc:cxnChg chg="add mod ord">
          <ac:chgData name="Martin Geiger (Psychology)" userId="8f06b308-1267-4aba-9ebb-7f4bffdc13c4" providerId="ADAL" clId="{80A3F37D-D5E7-4096-9BEE-3D088D773B08}" dt="2024-05-22T14:16:52.155" v="6460" actId="166"/>
          <ac:cxnSpMkLst>
            <pc:docMk/>
            <pc:sldMk cId="943851212" sldId="476"/>
            <ac:cxnSpMk id="5" creationId="{FE47B97B-1862-00A0-B9EA-79FAE843A387}"/>
          </ac:cxnSpMkLst>
        </pc:cxnChg>
        <pc:cxnChg chg="add mod">
          <ac:chgData name="Martin Geiger (Psychology)" userId="8f06b308-1267-4aba-9ebb-7f4bffdc13c4" providerId="ADAL" clId="{80A3F37D-D5E7-4096-9BEE-3D088D773B08}" dt="2024-05-22T13:39:36.937" v="6216"/>
          <ac:cxnSpMkLst>
            <pc:docMk/>
            <pc:sldMk cId="943851212" sldId="476"/>
            <ac:cxnSpMk id="9" creationId="{A229B494-4C0A-21A9-B065-CDE74FBA33FA}"/>
          </ac:cxnSpMkLst>
        </pc:cxnChg>
        <pc:cxnChg chg="add del mod">
          <ac:chgData name="Martin Geiger (Psychology)" userId="8f06b308-1267-4aba-9ebb-7f4bffdc13c4" providerId="ADAL" clId="{80A3F37D-D5E7-4096-9BEE-3D088D773B08}" dt="2024-05-22T13:49:15.780" v="6278" actId="478"/>
          <ac:cxnSpMkLst>
            <pc:docMk/>
            <pc:sldMk cId="943851212" sldId="476"/>
            <ac:cxnSpMk id="10" creationId="{B062AE2F-2A91-B4CA-622A-AB007364FA34}"/>
          </ac:cxnSpMkLst>
        </pc:cxnChg>
        <pc:cxnChg chg="add 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12" creationId="{2E67373E-E20B-275F-74AB-AD6A8C629340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25" creationId="{9B86E335-A143-3A48-8933-E61A0E519E8E}"/>
          </ac:cxnSpMkLst>
        </pc:cxnChg>
        <pc:cxnChg chg="add del mod">
          <ac:chgData name="Martin Geiger (Psychology)" userId="8f06b308-1267-4aba-9ebb-7f4bffdc13c4" providerId="ADAL" clId="{80A3F37D-D5E7-4096-9BEE-3D088D773B08}" dt="2024-05-22T14:21:32.572" v="6486" actId="478"/>
          <ac:cxnSpMkLst>
            <pc:docMk/>
            <pc:sldMk cId="943851212" sldId="476"/>
            <ac:cxnSpMk id="26" creationId="{2A2981DF-F1B0-AA28-74FA-8EDCA7DD5BDA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27" creationId="{CB78C207-E238-2635-0DC2-1890539731E4}"/>
          </ac:cxnSpMkLst>
        </pc:cxnChg>
        <pc:cxnChg chg="add mod ord">
          <ac:chgData name="Martin Geiger (Psychology)" userId="8f06b308-1267-4aba-9ebb-7f4bffdc13c4" providerId="ADAL" clId="{80A3F37D-D5E7-4096-9BEE-3D088D773B08}" dt="2024-05-22T14:16:52.115" v="6459" actId="692"/>
          <ac:cxnSpMkLst>
            <pc:docMk/>
            <pc:sldMk cId="943851212" sldId="476"/>
            <ac:cxnSpMk id="28" creationId="{B69FD5C1-C55E-FE24-5788-919ACEF668F5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22T14:17:14.744" v="6467" actId="478"/>
          <ac:cxnSpMkLst>
            <pc:docMk/>
            <pc:sldMk cId="943851212" sldId="476"/>
            <ac:cxnSpMk id="36" creationId="{551A3BCD-5735-FEE5-6500-5072FA55286D}"/>
          </ac:cxnSpMkLst>
        </pc:cxnChg>
        <pc:cxnChg chg="add del mod">
          <ac:chgData name="Martin Geiger (Psychology)" userId="8f06b308-1267-4aba-9ebb-7f4bffdc13c4" providerId="ADAL" clId="{80A3F37D-D5E7-4096-9BEE-3D088D773B08}" dt="2024-05-22T14:18:58.518" v="6477" actId="478"/>
          <ac:cxnSpMkLst>
            <pc:docMk/>
            <pc:sldMk cId="943851212" sldId="476"/>
            <ac:cxnSpMk id="37" creationId="{29D6716D-BD90-E6CA-E682-32161AADCBD0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42" creationId="{74784DDE-A323-B428-27EF-1F719B4047B1}"/>
          </ac:cxnSpMkLst>
        </pc:cxnChg>
        <pc:cxnChg chg="add mod">
          <ac:chgData name="Martin Geiger (Psychology)" userId="8f06b308-1267-4aba-9ebb-7f4bffdc13c4" providerId="ADAL" clId="{80A3F37D-D5E7-4096-9BEE-3D088D773B08}" dt="2024-05-22T14:24:00.948" v="6504"/>
          <ac:cxnSpMkLst>
            <pc:docMk/>
            <pc:sldMk cId="943851212" sldId="476"/>
            <ac:cxnSpMk id="44" creationId="{ADA31C41-6C6B-2B33-C2EF-0C53FEC57823}"/>
          </ac:cxnSpMkLst>
        </pc:cxnChg>
        <pc:cxnChg chg="add mod">
          <ac:chgData name="Martin Geiger (Psychology)" userId="8f06b308-1267-4aba-9ebb-7f4bffdc13c4" providerId="ADAL" clId="{80A3F37D-D5E7-4096-9BEE-3D088D773B08}" dt="2024-05-22T14:24:00.948" v="6504"/>
          <ac:cxnSpMkLst>
            <pc:docMk/>
            <pc:sldMk cId="943851212" sldId="476"/>
            <ac:cxnSpMk id="46" creationId="{D54AC50C-D04C-E9C6-C8C7-A4DDA9707B8C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49" creationId="{6CFDD290-3B02-C4C6-F22D-EE71B4779ABE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56" creationId="{AC1AB6FD-57E7-3F19-264E-828601109970}"/>
          </ac:cxnSpMkLst>
        </pc:cxnChg>
        <pc:cxnChg chg="del mod">
          <ac:chgData name="Martin Geiger (Psychology)" userId="8f06b308-1267-4aba-9ebb-7f4bffdc13c4" providerId="ADAL" clId="{80A3F37D-D5E7-4096-9BEE-3D088D773B08}" dt="2024-05-22T14:22:45.608" v="6492" actId="478"/>
          <ac:cxnSpMkLst>
            <pc:docMk/>
            <pc:sldMk cId="943851212" sldId="476"/>
            <ac:cxnSpMk id="64" creationId="{B804726F-DF1D-2272-7793-5BBEC4ABD75C}"/>
          </ac:cxnSpMkLst>
        </pc:cxnChg>
        <pc:cxnChg chg="del mod">
          <ac:chgData name="Martin Geiger (Psychology)" userId="8f06b308-1267-4aba-9ebb-7f4bffdc13c4" providerId="ADAL" clId="{80A3F37D-D5E7-4096-9BEE-3D088D773B08}" dt="2024-05-22T13:43:10.781" v="6246" actId="478"/>
          <ac:cxnSpMkLst>
            <pc:docMk/>
            <pc:sldMk cId="943851212" sldId="476"/>
            <ac:cxnSpMk id="65" creationId="{C777E104-BF73-67DD-2F99-F6A16FFA7D9B}"/>
          </ac:cxnSpMkLst>
        </pc:cxnChg>
        <pc:cxnChg chg="del mod">
          <ac:chgData name="Martin Geiger (Psychology)" userId="8f06b308-1267-4aba-9ebb-7f4bffdc13c4" providerId="ADAL" clId="{80A3F37D-D5E7-4096-9BEE-3D088D773B08}" dt="2024-05-22T13:49:15.780" v="6278" actId="478"/>
          <ac:cxnSpMkLst>
            <pc:docMk/>
            <pc:sldMk cId="943851212" sldId="476"/>
            <ac:cxnSpMk id="75" creationId="{31CEC9EC-8104-7838-FC14-8590A7095F52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78" creationId="{5EDEEC63-B1DB-37E4-B427-D002E94BFC66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79" creationId="{A603053D-DB37-7475-3243-1D1865B58133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80" creationId="{EE57B1BA-1398-030C-A4BD-5E9240498946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81" creationId="{F248B917-2772-40AA-4D7A-9F6A11AE9834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82" creationId="{D02D87F7-BDBA-1D6B-6EF5-E382C5023D92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83" creationId="{D59E3201-C5E5-0CA9-27D5-15716A7766B9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92" creationId="{81F1A6F2-ABBD-ED46-A895-B8AF92054A52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95" creationId="{D3D19DE2-84DA-9BDD-D279-6A6A756097AC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97" creationId="{E12B3AF3-E6FD-2CC4-6928-1BF0E5F98D52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148" creationId="{9E845DCD-0ACB-1A69-335C-B0304CDC648C}"/>
          </ac:cxnSpMkLst>
        </pc:cxnChg>
      </pc:sldChg>
      <pc:sldChg chg="addSp modSp add del mod">
        <pc:chgData name="Martin Geiger (Psychology)" userId="8f06b308-1267-4aba-9ebb-7f4bffdc13c4" providerId="ADAL" clId="{80A3F37D-D5E7-4096-9BEE-3D088D773B08}" dt="2024-05-22T13:26:08.407" v="6146"/>
        <pc:sldMkLst>
          <pc:docMk/>
          <pc:sldMk cId="1885808712" sldId="476"/>
        </pc:sldMkLst>
        <pc:spChg chg="mod">
          <ac:chgData name="Martin Geiger (Psychology)" userId="8f06b308-1267-4aba-9ebb-7f4bffdc13c4" providerId="ADAL" clId="{80A3F37D-D5E7-4096-9BEE-3D088D773B08}" dt="2024-05-22T13:25:33.864" v="6124" actId="108"/>
          <ac:spMkLst>
            <pc:docMk/>
            <pc:sldMk cId="1885808712" sldId="476"/>
            <ac:spMk id="63" creationId="{0785B856-00DB-B37E-13B7-23A66AAFCFA9}"/>
          </ac:spMkLst>
        </pc:spChg>
        <pc:spChg chg="mod">
          <ac:chgData name="Martin Geiger (Psychology)" userId="8f06b308-1267-4aba-9ebb-7f4bffdc13c4" providerId="ADAL" clId="{80A3F37D-D5E7-4096-9BEE-3D088D773B08}" dt="2024-05-22T13:25:33.500" v="6122" actId="108"/>
          <ac:spMkLst>
            <pc:docMk/>
            <pc:sldMk cId="1885808712" sldId="476"/>
            <ac:spMk id="74" creationId="{AD3FC258-549F-537E-DAF2-F7C294AACE71}"/>
          </ac:spMkLst>
        </pc:spChg>
        <pc:cxnChg chg="add mod">
          <ac:chgData name="Martin Geiger (Psychology)" userId="8f06b308-1267-4aba-9ebb-7f4bffdc13c4" providerId="ADAL" clId="{80A3F37D-D5E7-4096-9BEE-3D088D773B08}" dt="2024-05-22T13:23:58.197" v="6113"/>
          <ac:cxnSpMkLst>
            <pc:docMk/>
            <pc:sldMk cId="1885808712" sldId="476"/>
            <ac:cxnSpMk id="4" creationId="{CBA994F6-26C3-53CA-4332-857809929EA3}"/>
          </ac:cxnSpMkLst>
        </pc:cxnChg>
        <pc:cxnChg chg="add mod">
          <ac:chgData name="Martin Geiger (Psychology)" userId="8f06b308-1267-4aba-9ebb-7f4bffdc13c4" providerId="ADAL" clId="{80A3F37D-D5E7-4096-9BEE-3D088D773B08}" dt="2024-05-22T13:25:34.332" v="6127" actId="1076"/>
          <ac:cxnSpMkLst>
            <pc:docMk/>
            <pc:sldMk cId="1885808712" sldId="476"/>
            <ac:cxnSpMk id="6" creationId="{3D273E8D-9C88-FC92-5123-5F11BD263B69}"/>
          </ac:cxnSpMkLst>
        </pc:cxnChg>
        <pc:cxnChg chg="mod">
          <ac:chgData name="Martin Geiger (Psychology)" userId="8f06b308-1267-4aba-9ebb-7f4bffdc13c4" providerId="ADAL" clId="{80A3F37D-D5E7-4096-9BEE-3D088D773B08}" dt="2024-05-22T13:25:33.864" v="6124" actId="108"/>
          <ac:cxnSpMkLst>
            <pc:docMk/>
            <pc:sldMk cId="1885808712" sldId="476"/>
            <ac:cxnSpMk id="64" creationId="{B804726F-DF1D-2272-7793-5BBEC4ABD75C}"/>
          </ac:cxnSpMkLst>
        </pc:cxnChg>
        <pc:cxnChg chg="mod">
          <ac:chgData name="Martin Geiger (Psychology)" userId="8f06b308-1267-4aba-9ebb-7f4bffdc13c4" providerId="ADAL" clId="{80A3F37D-D5E7-4096-9BEE-3D088D773B08}" dt="2024-05-22T13:25:33.864" v="6124" actId="108"/>
          <ac:cxnSpMkLst>
            <pc:docMk/>
            <pc:sldMk cId="1885808712" sldId="476"/>
            <ac:cxnSpMk id="65" creationId="{C777E104-BF73-67DD-2F99-F6A16FFA7D9B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2T15:40:35.436" v="6900" actId="108"/>
        <pc:sldMkLst>
          <pc:docMk/>
          <pc:sldMk cId="489946155" sldId="477"/>
        </pc:sldMkLst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13" creationId="{A6455B6C-8394-B199-6C02-B763ABBFF8A6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17" creationId="{4F4B74AE-BE6E-61A6-D6E4-59B7CC3AE20E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22T14:24:07.094" v="6505" actId="478"/>
          <ac:spMkLst>
            <pc:docMk/>
            <pc:sldMk cId="489946155" sldId="477"/>
            <ac:spMk id="21" creationId="{F4923499-4183-1F6E-C53A-F9517EF7C3A3}"/>
          </ac:spMkLst>
        </pc:spChg>
        <pc:spChg chg="add del mod">
          <ac:chgData name="Martin Geiger (Psychology)" userId="8f06b308-1267-4aba-9ebb-7f4bffdc13c4" providerId="ADAL" clId="{80A3F37D-D5E7-4096-9BEE-3D088D773B08}" dt="2024-05-22T14:23:53.833" v="6502" actId="478"/>
          <ac:spMkLst>
            <pc:docMk/>
            <pc:sldMk cId="489946155" sldId="477"/>
            <ac:spMk id="28" creationId="{F5F17028-7EAB-4647-ECE0-968B3C8985FF}"/>
          </ac:spMkLst>
        </pc:spChg>
        <pc:spChg chg="add del mod">
          <ac:chgData name="Martin Geiger (Psychology)" userId="8f06b308-1267-4aba-9ebb-7f4bffdc13c4" providerId="ADAL" clId="{80A3F37D-D5E7-4096-9BEE-3D088D773B08}" dt="2024-05-22T14:23:53.833" v="6502" actId="478"/>
          <ac:spMkLst>
            <pc:docMk/>
            <pc:sldMk cId="489946155" sldId="477"/>
            <ac:spMk id="30" creationId="{9097970B-B110-EBCF-B8D8-F649BF495BE5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32" creationId="{ED9F7303-7521-2AAC-4782-6AFE6D5724F4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33" creationId="{E69088E9-4894-BB55-7CFA-CA3C120B024F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1" creationId="{25E6EF49-E8AD-9CAA-4FCE-CC842D50E32D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2" creationId="{160ECFF4-FC82-4D21-443A-99BB957604E8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3" creationId="{04EE3327-FF98-7880-2C3D-74E2B20944C7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4" creationId="{9C6B2829-B024-E796-F695-58D1E595BC99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5" creationId="{9D5FADAA-2601-1F23-C3FB-477B03596056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6" creationId="{D0512940-6BBD-2E5A-A5A1-8E6FC87F08DC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7" creationId="{FEF44936-895B-6752-9C0F-B42613803C7B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8" creationId="{0DB67C6F-8147-715B-EB44-B7EA94C39577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52" creationId="{C1EFD37B-175E-4485-C13D-1C7D1886E8AA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53" creationId="{B177AA0A-1540-B056-DF3F-545AED946630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54" creationId="{9CC519D9-78BE-D9A8-9165-DFEBA104C1F4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55" creationId="{F4A1E45F-C18B-D3CC-39E2-5080BBE4D02C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56" creationId="{14B85F93-5109-3CC5-C3AA-14259F5E4D28}"/>
          </ac:spMkLst>
        </pc:spChg>
        <pc:spChg chg="del">
          <ac:chgData name="Martin Geiger (Psychology)" userId="8f06b308-1267-4aba-9ebb-7f4bffdc13c4" providerId="ADAL" clId="{80A3F37D-D5E7-4096-9BEE-3D088D773B08}" dt="2024-05-22T13:41:11.980" v="6226" actId="478"/>
          <ac:spMkLst>
            <pc:docMk/>
            <pc:sldMk cId="489946155" sldId="477"/>
            <ac:spMk id="62" creationId="{F5E5DBDC-5016-E2CA-AE11-2654FD20633E}"/>
          </ac:spMkLst>
        </pc:spChg>
        <pc:spChg chg="del mod">
          <ac:chgData name="Martin Geiger (Psychology)" userId="8f06b308-1267-4aba-9ebb-7f4bffdc13c4" providerId="ADAL" clId="{80A3F37D-D5E7-4096-9BEE-3D088D773B08}" dt="2024-05-22T13:41:11.980" v="6226" actId="478"/>
          <ac:spMkLst>
            <pc:docMk/>
            <pc:sldMk cId="489946155" sldId="477"/>
            <ac:spMk id="63" creationId="{0785B856-00DB-B37E-13B7-23A66AAFCFA9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66" creationId="{C7696698-ABD2-CB08-A25D-938E31683157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67" creationId="{38CE50F4-7B3B-6D31-9800-8E5A29D121AF}"/>
          </ac:spMkLst>
        </pc:spChg>
        <pc:spChg chg="del mod">
          <ac:chgData name="Martin Geiger (Psychology)" userId="8f06b308-1267-4aba-9ebb-7f4bffdc13c4" providerId="ADAL" clId="{80A3F37D-D5E7-4096-9BEE-3D088D773B08}" dt="2024-05-22T14:24:07.094" v="6505" actId="478"/>
          <ac:spMkLst>
            <pc:docMk/>
            <pc:sldMk cId="489946155" sldId="477"/>
            <ac:spMk id="74" creationId="{AD3FC258-549F-537E-DAF2-F7C294AACE71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78" creationId="{CB006FDD-230E-E786-ED84-47DC7C22A647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82" creationId="{E66152AB-7ED3-5EE6-FA17-1F6F66B861F6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83" creationId="{62D91F45-F57D-D3DB-75B9-540E5EB152EE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84" creationId="{DFFED194-15DE-D485-E227-ED9A9F4FB86A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2" creationId="{751E11EF-F559-CCCC-3496-80692678D974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3" creationId="{4C2AC1C7-8817-C8F6-C510-71C399C64E46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5" creationId="{8E894BAB-FED8-5708-6F79-B500523EED4F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6" creationId="{BEF76B7D-2637-2090-1F81-B804584E5565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7" creationId="{4486904F-DAC5-0087-A095-7710D9187492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8" creationId="{656E2128-2498-CC12-BC32-204E6D6920C1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9" creationId="{E2F98683-2F9F-DFED-D3E2-79B4F4F53D5E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0" creationId="{15418EA2-89DC-0CA5-4BDF-944D1650AE11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1" creationId="{0F50B6A4-2721-28BA-8873-E1FFBD7625CD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2" creationId="{165206A5-13FE-B2CE-735C-03619B165876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5" creationId="{5FF988A6-8F42-8415-89F1-5EA3FF794ADE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6" creationId="{A83BC0B1-DF39-8606-CD43-42238A34E482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7" creationId="{5922A8AE-6B65-366F-9466-6774F346FB34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8" creationId="{D2A96FB5-BD1B-C637-52B2-D7C3BE5B4B8A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9" creationId="{241B17E8-D480-3365-DD25-7F5145038F83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0" creationId="{B4BCE021-A4B8-5093-3ADA-377A6CB82984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1" creationId="{27751573-C964-6D37-96F5-FB054CC4FF68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3" creationId="{0881FC1F-CA6B-A0EA-C5A1-B92AA6FB519A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4" creationId="{B8B5DA44-7276-3280-EC57-C3F2E5785C80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5" creationId="{8C47B5F8-2A59-8F29-164A-0517EBFBD12D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6" creationId="{8B685239-31DA-7258-8027-69FCC1CF95C4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7" creationId="{C804ABEE-4B58-43B0-F822-8675F79B978E}"/>
          </ac:spMkLst>
        </pc:spChg>
        <pc:spChg chg="add del mod">
          <ac:chgData name="Martin Geiger (Psychology)" userId="8f06b308-1267-4aba-9ebb-7f4bffdc13c4" providerId="ADAL" clId="{80A3F37D-D5E7-4096-9BEE-3D088D773B08}" dt="2024-05-22T14:24:07.094" v="6505" actId="478"/>
          <ac:spMkLst>
            <pc:docMk/>
            <pc:sldMk cId="489946155" sldId="477"/>
            <ac:spMk id="140" creationId="{71F2C8B2-B48B-921F-1482-7DF671249F82}"/>
          </ac:spMkLst>
        </pc:spChg>
        <pc:spChg chg="add del mod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42" creationId="{F026DB11-7775-F0EE-D88E-5145258638E8}"/>
          </ac:spMkLst>
        </pc:spChg>
        <pc:spChg chg="add del mod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43" creationId="{2ED3F7B3-18BA-46A5-FFDA-8771C9F1ADC6}"/>
          </ac:spMkLst>
        </pc:spChg>
        <pc:spChg chg="add del mod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45" creationId="{98806015-715C-9589-3FD4-7C2CB7F07A40}"/>
          </ac:spMkLst>
        </pc:spChg>
        <pc:spChg chg="del">
          <ac:chgData name="Martin Geiger (Psychology)" userId="8f06b308-1267-4aba-9ebb-7f4bffdc13c4" providerId="ADAL" clId="{80A3F37D-D5E7-4096-9BEE-3D088D773B08}" dt="2024-05-22T14:24:07.094" v="6505" actId="478"/>
          <ac:spMkLst>
            <pc:docMk/>
            <pc:sldMk cId="489946155" sldId="477"/>
            <ac:spMk id="147" creationId="{C6A72E05-1298-76A0-8ED2-B25676BEF18C}"/>
          </ac:spMkLst>
        </pc:spChg>
        <pc:spChg chg="add del mod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49" creationId="{D9E86062-6112-18B7-3F07-E4DFE1E23B9B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1" creationId="{B0008F24-8EE0-DFF5-0506-957B18ABE05D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2" creationId="{3F6B2F96-C997-DC43-5F92-426E015B0A58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4" creationId="{D487EA51-83E1-186E-6958-5CCC72F5643E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5" creationId="{73AF66CC-5510-5FBE-6A8F-26EB56E6067E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6" creationId="{770ED154-C392-4DF8-F45A-9F9F47A58CFC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7" creationId="{E7751F00-D658-5522-7885-316AB4B1F41D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8" creationId="{80DCB7C6-DA1E-5A87-B7FB-B39F6B8DC5E3}"/>
          </ac:spMkLst>
        </pc:spChg>
        <pc:spChg chg="add del mod">
          <ac:chgData name="Martin Geiger (Psychology)" userId="8f06b308-1267-4aba-9ebb-7f4bffdc13c4" providerId="ADAL" clId="{80A3F37D-D5E7-4096-9BEE-3D088D773B08}" dt="2024-05-22T14:58:38.657" v="6776" actId="478"/>
          <ac:spMkLst>
            <pc:docMk/>
            <pc:sldMk cId="489946155" sldId="477"/>
            <ac:spMk id="159" creationId="{F8F17EEB-171F-8A65-231C-CA6EA9C9F366}"/>
          </ac:spMkLst>
        </pc:spChg>
        <pc:spChg chg="add del mod">
          <ac:chgData name="Martin Geiger (Psychology)" userId="8f06b308-1267-4aba-9ebb-7f4bffdc13c4" providerId="ADAL" clId="{80A3F37D-D5E7-4096-9BEE-3D088D773B08}" dt="2024-05-22T14:59:38.290" v="6804" actId="478"/>
          <ac:spMkLst>
            <pc:docMk/>
            <pc:sldMk cId="489946155" sldId="477"/>
            <ac:spMk id="167" creationId="{0DAF89AF-0C94-4CF5-D82B-DC2E95F3EDC3}"/>
          </ac:spMkLst>
        </pc:spChg>
        <pc:spChg chg="add del mod">
          <ac:chgData name="Martin Geiger (Psychology)" userId="8f06b308-1267-4aba-9ebb-7f4bffdc13c4" providerId="ADAL" clId="{80A3F37D-D5E7-4096-9BEE-3D088D773B08}" dt="2024-05-22T14:59:38.290" v="6804" actId="478"/>
          <ac:spMkLst>
            <pc:docMk/>
            <pc:sldMk cId="489946155" sldId="477"/>
            <ac:spMk id="169" creationId="{C2FC93AD-F85D-DD2C-CB4E-0826EE85B2DD}"/>
          </ac:spMkLst>
        </pc:spChg>
        <pc:spChg chg="add del mod">
          <ac:chgData name="Martin Geiger (Psychology)" userId="8f06b308-1267-4aba-9ebb-7f4bffdc13c4" providerId="ADAL" clId="{80A3F37D-D5E7-4096-9BEE-3D088D773B08}" dt="2024-05-22T14:59:38.290" v="6804" actId="478"/>
          <ac:spMkLst>
            <pc:docMk/>
            <pc:sldMk cId="489946155" sldId="477"/>
            <ac:spMk id="171" creationId="{5031BBB0-970E-1DA0-25DE-11DF4F1681D8}"/>
          </ac:spMkLst>
        </pc:spChg>
        <pc:spChg chg="add mod">
          <ac:chgData name="Martin Geiger (Psychology)" userId="8f06b308-1267-4aba-9ebb-7f4bffdc13c4" providerId="ADAL" clId="{80A3F37D-D5E7-4096-9BEE-3D088D773B08}" dt="2024-05-22T15:40:19.153" v="6898" actId="1076"/>
          <ac:spMkLst>
            <pc:docMk/>
            <pc:sldMk cId="489946155" sldId="477"/>
            <ac:spMk id="173" creationId="{46267312-CB0D-CEE0-DB14-1E5BEB0C690B}"/>
          </ac:spMkLst>
        </pc:spChg>
        <pc:spChg chg="add del mod">
          <ac:chgData name="Martin Geiger (Psychology)" userId="8f06b308-1267-4aba-9ebb-7f4bffdc13c4" providerId="ADAL" clId="{80A3F37D-D5E7-4096-9BEE-3D088D773B08}" dt="2024-05-22T14:59:38.290" v="6804" actId="478"/>
          <ac:spMkLst>
            <pc:docMk/>
            <pc:sldMk cId="489946155" sldId="477"/>
            <ac:spMk id="174" creationId="{AEEA5687-B80C-B527-7361-671791933B40}"/>
          </ac:spMkLst>
        </pc:spChg>
        <pc:spChg chg="add mod">
          <ac:chgData name="Martin Geiger (Psychology)" userId="8f06b308-1267-4aba-9ebb-7f4bffdc13c4" providerId="ADAL" clId="{80A3F37D-D5E7-4096-9BEE-3D088D773B08}" dt="2024-05-22T14:59:38.499" v="6805"/>
          <ac:spMkLst>
            <pc:docMk/>
            <pc:sldMk cId="489946155" sldId="477"/>
            <ac:spMk id="177" creationId="{5797D9E0-6F5D-61D3-B229-C13618582ADB}"/>
          </ac:spMkLst>
        </pc:spChg>
        <pc:spChg chg="add mod">
          <ac:chgData name="Martin Geiger (Psychology)" userId="8f06b308-1267-4aba-9ebb-7f4bffdc13c4" providerId="ADAL" clId="{80A3F37D-D5E7-4096-9BEE-3D088D773B08}" dt="2024-05-22T15:40:31.819" v="6899" actId="108"/>
          <ac:spMkLst>
            <pc:docMk/>
            <pc:sldMk cId="489946155" sldId="477"/>
            <ac:spMk id="178" creationId="{6A3B1F8E-250C-B72F-48D8-D02631337456}"/>
          </ac:spMkLst>
        </pc:spChg>
        <pc:spChg chg="add mod">
          <ac:chgData name="Martin Geiger (Psychology)" userId="8f06b308-1267-4aba-9ebb-7f4bffdc13c4" providerId="ADAL" clId="{80A3F37D-D5E7-4096-9BEE-3D088D773B08}" dt="2024-05-22T15:40:35.436" v="6900" actId="108"/>
          <ac:spMkLst>
            <pc:docMk/>
            <pc:sldMk cId="489946155" sldId="477"/>
            <ac:spMk id="180" creationId="{C1FB42A7-BF2F-E0F7-5CF8-8CDAA356F4DE}"/>
          </ac:spMkLst>
        </pc:spChg>
        <pc:spChg chg="add mod">
          <ac:chgData name="Martin Geiger (Psychology)" userId="8f06b308-1267-4aba-9ebb-7f4bffdc13c4" providerId="ADAL" clId="{80A3F37D-D5E7-4096-9BEE-3D088D773B08}" dt="2024-05-22T14:59:38.499" v="6805"/>
          <ac:spMkLst>
            <pc:docMk/>
            <pc:sldMk cId="489946155" sldId="477"/>
            <ac:spMk id="182" creationId="{66768AAA-6F7D-8E7B-0264-45A3EF937F18}"/>
          </ac:spMkLst>
        </pc:spChg>
        <pc:cxnChg chg="add del mod">
          <ac:chgData name="Martin Geiger (Psychology)" userId="8f06b308-1267-4aba-9ebb-7f4bffdc13c4" providerId="ADAL" clId="{80A3F37D-D5E7-4096-9BEE-3D088D773B08}" dt="2024-05-22T14:16:52.215" v="6462" actId="478"/>
          <ac:cxnSpMkLst>
            <pc:docMk/>
            <pc:sldMk cId="489946155" sldId="477"/>
            <ac:cxnSpMk id="4" creationId="{E541BDDC-965C-841D-7A75-378917B75F7E}"/>
          </ac:cxnSpMkLst>
        </pc:cxnChg>
        <pc:cxnChg chg="mod">
          <ac:chgData name="Martin Geiger (Psychology)" userId="8f06b308-1267-4aba-9ebb-7f4bffdc13c4" providerId="ADAL" clId="{80A3F37D-D5E7-4096-9BEE-3D088D773B08}" dt="2024-05-22T15:38:53.989" v="6897" actId="1076"/>
          <ac:cxnSpMkLst>
            <pc:docMk/>
            <pc:sldMk cId="489946155" sldId="477"/>
            <ac:cxnSpMk id="5" creationId="{FE47B97B-1862-00A0-B9EA-79FAE843A387}"/>
          </ac:cxnSpMkLst>
        </pc:cxnChg>
        <pc:cxnChg chg="add del mod">
          <ac:chgData name="Martin Geiger (Psychology)" userId="8f06b308-1267-4aba-9ebb-7f4bffdc13c4" providerId="ADAL" clId="{80A3F37D-D5E7-4096-9BEE-3D088D773B08}" dt="2024-05-22T14:16:52.175" v="6461" actId="478"/>
          <ac:cxnSpMkLst>
            <pc:docMk/>
            <pc:sldMk cId="489946155" sldId="477"/>
            <ac:cxnSpMk id="6" creationId="{1140061F-4FC3-1CCF-8CBF-7FD01EBB7DCE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31" creationId="{28EE004A-9C88-D08A-22B2-8038354FD075}"/>
          </ac:cxnSpMkLst>
        </pc:cxnChg>
        <pc:cxnChg chg="add del mod">
          <ac:chgData name="Martin Geiger (Psychology)" userId="8f06b308-1267-4aba-9ebb-7f4bffdc13c4" providerId="ADAL" clId="{80A3F37D-D5E7-4096-9BEE-3D088D773B08}" dt="2024-05-22T14:23:53.833" v="6502" actId="478"/>
          <ac:cxnSpMkLst>
            <pc:docMk/>
            <pc:sldMk cId="489946155" sldId="477"/>
            <ac:cxnSpMk id="34" creationId="{FA3A92D5-AB66-AF5D-8869-F36E5D72F6EE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22T14:23:53.833" v="6502" actId="478"/>
          <ac:cxnSpMkLst>
            <pc:docMk/>
            <pc:sldMk cId="489946155" sldId="477"/>
            <ac:cxnSpMk id="37" creationId="{B2ECC2B5-8CAC-AFF4-6DCC-7A6D434954CF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49" creationId="{4F924BAC-8FF2-9A94-F25D-8A8D2A5B6C1D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50" creationId="{8730708E-64A7-62F3-9818-A388B3501EFC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51" creationId="{D1DC7933-8F7A-B7AE-03ED-625C2B83C47D}"/>
          </ac:cxnSpMkLst>
        </pc:cxnChg>
        <pc:cxnChg chg="del mod">
          <ac:chgData name="Martin Geiger (Psychology)" userId="8f06b308-1267-4aba-9ebb-7f4bffdc13c4" providerId="ADAL" clId="{80A3F37D-D5E7-4096-9BEE-3D088D773B08}" dt="2024-05-22T13:41:11.980" v="6226" actId="478"/>
          <ac:cxnSpMkLst>
            <pc:docMk/>
            <pc:sldMk cId="489946155" sldId="477"/>
            <ac:cxnSpMk id="64" creationId="{B804726F-DF1D-2272-7793-5BBEC4ABD75C}"/>
          </ac:cxnSpMkLst>
        </pc:cxnChg>
        <pc:cxnChg chg="del mod">
          <ac:chgData name="Martin Geiger (Psychology)" userId="8f06b308-1267-4aba-9ebb-7f4bffdc13c4" providerId="ADAL" clId="{80A3F37D-D5E7-4096-9BEE-3D088D773B08}" dt="2024-05-22T13:43:14.007" v="6248" actId="478"/>
          <ac:cxnSpMkLst>
            <pc:docMk/>
            <pc:sldMk cId="489946155" sldId="477"/>
            <ac:cxnSpMk id="65" creationId="{C777E104-BF73-67DD-2F99-F6A16FFA7D9B}"/>
          </ac:cxnSpMkLst>
        </pc:cxnChg>
        <pc:cxnChg chg="add del mod">
          <ac:chgData name="Martin Geiger (Psychology)" userId="8f06b308-1267-4aba-9ebb-7f4bffdc13c4" providerId="ADAL" clId="{80A3F37D-D5E7-4096-9BEE-3D088D773B08}" dt="2024-05-22T14:16:51.796" v="6452" actId="478"/>
          <ac:cxnSpMkLst>
            <pc:docMk/>
            <pc:sldMk cId="489946155" sldId="477"/>
            <ac:cxnSpMk id="75" creationId="{31CEC9EC-8104-7838-FC14-8590A7095F52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79" creationId="{34604633-33C7-BE71-6010-1053EC7C9CE6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80" creationId="{80C36221-8B7F-EC1E-6F8B-0D99BA32E590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81" creationId="{DB8FCAD9-5B6C-C86A-D4F1-855E595F0B9B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103" creationId="{5B851D38-85D3-7C86-8F9C-095B1578366C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104" creationId="{BD87C201-F456-9563-E4E9-6127CA0F8B9E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112" creationId="{0823DC8E-3D14-DC1B-C2FF-581C5A0D3DDD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118" creationId="{0595DBC5-A3A4-8D53-D0D6-39D9FA0DA26E}"/>
          </ac:cxnSpMkLst>
        </pc:cxnChg>
        <pc:cxnChg chg="add del mod">
          <ac:chgData name="Martin Geiger (Psychology)" userId="8f06b308-1267-4aba-9ebb-7f4bffdc13c4" providerId="ADAL" clId="{80A3F37D-D5E7-4096-9BEE-3D088D773B08}" dt="2024-05-22T14:18:26.580" v="6471" actId="478"/>
          <ac:cxnSpMkLst>
            <pc:docMk/>
            <pc:sldMk cId="489946155" sldId="477"/>
            <ac:cxnSpMk id="135" creationId="{6EF99692-6B83-E1F4-6EE0-3425BCD321AC}"/>
          </ac:cxnSpMkLst>
        </pc:cxnChg>
        <pc:cxnChg chg="add mod">
          <ac:chgData name="Martin Geiger (Psychology)" userId="8f06b308-1267-4aba-9ebb-7f4bffdc13c4" providerId="ADAL" clId="{80A3F37D-D5E7-4096-9BEE-3D088D773B08}" dt="2024-05-22T14:17:16.334" v="6468"/>
          <ac:cxnSpMkLst>
            <pc:docMk/>
            <pc:sldMk cId="489946155" sldId="477"/>
            <ac:cxnSpMk id="136" creationId="{68522F54-5E49-D7DC-A4DE-BF62AD7B9362}"/>
          </ac:cxnSpMkLst>
        </pc:cxnChg>
        <pc:cxnChg chg="add mod">
          <ac:chgData name="Martin Geiger (Psychology)" userId="8f06b308-1267-4aba-9ebb-7f4bffdc13c4" providerId="ADAL" clId="{80A3F37D-D5E7-4096-9BEE-3D088D773B08}" dt="2024-05-22T14:18:35.152" v="6474" actId="1076"/>
          <ac:cxnSpMkLst>
            <pc:docMk/>
            <pc:sldMk cId="489946155" sldId="477"/>
            <ac:cxnSpMk id="138" creationId="{7179F852-D090-9767-E104-6033A5E43DDB}"/>
          </ac:cxnSpMkLst>
        </pc:cxnChg>
        <pc:cxnChg chg="add del mod">
          <ac:chgData name="Martin Geiger (Psychology)" userId="8f06b308-1267-4aba-9ebb-7f4bffdc13c4" providerId="ADAL" clId="{80A3F37D-D5E7-4096-9BEE-3D088D773B08}" dt="2024-05-22T14:24:07.094" v="6505" actId="478"/>
          <ac:cxnSpMkLst>
            <pc:docMk/>
            <pc:sldMk cId="489946155" sldId="477"/>
            <ac:cxnSpMk id="139" creationId="{F54F42B4-E579-1DAF-79C9-B1185D1EB7C9}"/>
          </ac:cxnSpMkLst>
        </pc:cxnChg>
        <pc:cxnChg chg="add del mod">
          <ac:chgData name="Martin Geiger (Psychology)" userId="8f06b308-1267-4aba-9ebb-7f4bffdc13c4" providerId="ADAL" clId="{80A3F37D-D5E7-4096-9BEE-3D088D773B08}" dt="2024-05-22T14:24:07.094" v="6505" actId="478"/>
          <ac:cxnSpMkLst>
            <pc:docMk/>
            <pc:sldMk cId="489946155" sldId="477"/>
            <ac:cxnSpMk id="141" creationId="{BD2C6519-1B57-9BC3-6DAE-76571194D588}"/>
          </ac:cxnSpMkLst>
        </pc:cxnChg>
        <pc:cxnChg chg="add 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144" creationId="{3D069F1D-CC91-2634-9570-1A5713E1586B}"/>
          </ac:cxnSpMkLst>
        </pc:cxnChg>
        <pc:cxnChg chg="add 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146" creationId="{52062C06-07CA-3A55-88A4-811435B8D7E9}"/>
          </ac:cxnSpMkLst>
        </pc:cxnChg>
        <pc:cxnChg chg="del mod">
          <ac:chgData name="Martin Geiger (Psychology)" userId="8f06b308-1267-4aba-9ebb-7f4bffdc13c4" providerId="ADAL" clId="{80A3F37D-D5E7-4096-9BEE-3D088D773B08}" dt="2024-05-22T14:24:07.094" v="6505" actId="478"/>
          <ac:cxnSpMkLst>
            <pc:docMk/>
            <pc:sldMk cId="489946155" sldId="477"/>
            <ac:cxnSpMk id="148" creationId="{9E845DCD-0ACB-1A69-335C-B0304CDC648C}"/>
          </ac:cxnSpMkLst>
        </pc:cxnChg>
        <pc:cxnChg chg="add 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150" creationId="{B5741BCD-6AE1-2446-CDD6-44654F696DC6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53" creationId="{22BE82D8-6537-D1DD-E2DE-0F583142C261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0" creationId="{75E68ED1-0742-321C-FF8D-C9B5AAB4A652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1" creationId="{78F208BC-9986-9699-A722-1EC619317935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2" creationId="{3766F5B1-663F-D04F-B2CE-306FDF7BDD84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3" creationId="{DA20B860-ADAA-71BA-5565-039EECB85BBE}"/>
          </ac:cxnSpMkLst>
        </pc:cxnChg>
        <pc:cxnChg chg="add del mod">
          <ac:chgData name="Martin Geiger (Psychology)" userId="8f06b308-1267-4aba-9ebb-7f4bffdc13c4" providerId="ADAL" clId="{80A3F37D-D5E7-4096-9BEE-3D088D773B08}" dt="2024-05-22T14:58:38.657" v="6776" actId="478"/>
          <ac:cxnSpMkLst>
            <pc:docMk/>
            <pc:sldMk cId="489946155" sldId="477"/>
            <ac:cxnSpMk id="164" creationId="{1D56DB03-5180-7F20-5D23-D634B04036B1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5" creationId="{D43D6E93-23E9-8B46-E98D-0CD83CB660D6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6" creationId="{9B794198-379C-D5B6-88F7-DC18EB3366CA}"/>
          </ac:cxnSpMkLst>
        </pc:cxnChg>
        <pc:cxnChg chg="add del mod">
          <ac:chgData name="Martin Geiger (Psychology)" userId="8f06b308-1267-4aba-9ebb-7f4bffdc13c4" providerId="ADAL" clId="{80A3F37D-D5E7-4096-9BEE-3D088D773B08}" dt="2024-05-22T14:58:38.657" v="6776" actId="478"/>
          <ac:cxnSpMkLst>
            <pc:docMk/>
            <pc:sldMk cId="489946155" sldId="477"/>
            <ac:cxnSpMk id="168" creationId="{1CF29DBA-1271-759D-3123-9B8D6EEB2A00}"/>
          </ac:cxnSpMkLst>
        </pc:cxnChg>
        <pc:cxnChg chg="add del mod">
          <ac:chgData name="Martin Geiger (Psychology)" userId="8f06b308-1267-4aba-9ebb-7f4bffdc13c4" providerId="ADAL" clId="{80A3F37D-D5E7-4096-9BEE-3D088D773B08}" dt="2024-05-22T14:59:38.290" v="6804" actId="478"/>
          <ac:cxnSpMkLst>
            <pc:docMk/>
            <pc:sldMk cId="489946155" sldId="477"/>
            <ac:cxnSpMk id="170" creationId="{1CDF1A25-77ED-C604-CA28-8E8D76DAEEE1}"/>
          </ac:cxnSpMkLst>
        </pc:cxnChg>
        <pc:cxnChg chg="add del mod">
          <ac:chgData name="Martin Geiger (Psychology)" userId="8f06b308-1267-4aba-9ebb-7f4bffdc13c4" providerId="ADAL" clId="{80A3F37D-D5E7-4096-9BEE-3D088D773B08}" dt="2024-05-22T14:59:38.290" v="6804" actId="478"/>
          <ac:cxnSpMkLst>
            <pc:docMk/>
            <pc:sldMk cId="489946155" sldId="477"/>
            <ac:cxnSpMk id="172" creationId="{4373BD6B-3722-75A0-DFEE-984D25CC19A5}"/>
          </ac:cxnSpMkLst>
        </pc:cxnChg>
        <pc:cxnChg chg="add mod">
          <ac:chgData name="Martin Geiger (Psychology)" userId="8f06b308-1267-4aba-9ebb-7f4bffdc13c4" providerId="ADAL" clId="{80A3F37D-D5E7-4096-9BEE-3D088D773B08}" dt="2024-05-22T14:59:38.290" v="6804" actId="478"/>
          <ac:cxnSpMkLst>
            <pc:docMk/>
            <pc:sldMk cId="489946155" sldId="477"/>
            <ac:cxnSpMk id="175" creationId="{375105F3-9EDC-8F9F-B91B-D10E60EC4DC4}"/>
          </ac:cxnSpMkLst>
        </pc:cxnChg>
        <pc:cxnChg chg="add del mod">
          <ac:chgData name="Martin Geiger (Psychology)" userId="8f06b308-1267-4aba-9ebb-7f4bffdc13c4" providerId="ADAL" clId="{80A3F37D-D5E7-4096-9BEE-3D088D773B08}" dt="2024-05-22T14:59:38.290" v="6804" actId="478"/>
          <ac:cxnSpMkLst>
            <pc:docMk/>
            <pc:sldMk cId="489946155" sldId="477"/>
            <ac:cxnSpMk id="176" creationId="{C0DE354E-DD13-1525-8280-94AA3526160C}"/>
          </ac:cxnSpMkLst>
        </pc:cxnChg>
        <pc:cxnChg chg="add mod">
          <ac:chgData name="Martin Geiger (Psychology)" userId="8f06b308-1267-4aba-9ebb-7f4bffdc13c4" providerId="ADAL" clId="{80A3F37D-D5E7-4096-9BEE-3D088D773B08}" dt="2024-05-22T14:59:38.499" v="6805"/>
          <ac:cxnSpMkLst>
            <pc:docMk/>
            <pc:sldMk cId="489946155" sldId="477"/>
            <ac:cxnSpMk id="179" creationId="{40CEE467-4F3B-BF77-3D91-1D22D3A94C05}"/>
          </ac:cxnSpMkLst>
        </pc:cxnChg>
        <pc:cxnChg chg="add mod">
          <ac:chgData name="Martin Geiger (Psychology)" userId="8f06b308-1267-4aba-9ebb-7f4bffdc13c4" providerId="ADAL" clId="{80A3F37D-D5E7-4096-9BEE-3D088D773B08}" dt="2024-05-22T14:59:38.499" v="6805"/>
          <ac:cxnSpMkLst>
            <pc:docMk/>
            <pc:sldMk cId="489946155" sldId="477"/>
            <ac:cxnSpMk id="181" creationId="{E81712A0-0F45-8851-45AA-3596CCDAD551}"/>
          </ac:cxnSpMkLst>
        </pc:cxnChg>
        <pc:cxnChg chg="add mod">
          <ac:chgData name="Martin Geiger (Psychology)" userId="8f06b308-1267-4aba-9ebb-7f4bffdc13c4" providerId="ADAL" clId="{80A3F37D-D5E7-4096-9BEE-3D088D773B08}" dt="2024-05-22T14:59:38.499" v="6805"/>
          <ac:cxnSpMkLst>
            <pc:docMk/>
            <pc:sldMk cId="489946155" sldId="477"/>
            <ac:cxnSpMk id="183" creationId="{7D16BE37-DB97-6B58-73B3-86168D18AD8D}"/>
          </ac:cxnSpMkLst>
        </pc:cxnChg>
      </pc:sldChg>
      <pc:sldChg chg="addSp delSp modSp add del mod">
        <pc:chgData name="Martin Geiger (Psychology)" userId="8f06b308-1267-4aba-9ebb-7f4bffdc13c4" providerId="ADAL" clId="{80A3F37D-D5E7-4096-9BEE-3D088D773B08}" dt="2024-05-22T14:35:23.353" v="6561" actId="47"/>
        <pc:sldMkLst>
          <pc:docMk/>
          <pc:sldMk cId="2997014497" sldId="478"/>
        </pc:sldMkLst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13" creationId="{A6455B6C-8394-B199-6C02-B763ABBFF8A6}"/>
          </ac:spMkLst>
        </pc:spChg>
        <pc:spChg chg="mod">
          <ac:chgData name="Martin Geiger (Psychology)" userId="8f06b308-1267-4aba-9ebb-7f4bffdc13c4" providerId="ADAL" clId="{80A3F37D-D5E7-4096-9BEE-3D088D773B08}" dt="2024-05-22T13:47:15.885" v="6260" actId="1076"/>
          <ac:spMkLst>
            <pc:docMk/>
            <pc:sldMk cId="2997014497" sldId="478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17" creationId="{4F4B74AE-BE6E-61A6-D6E4-59B7CC3AE20E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22" creationId="{9525E0F1-86B2-3CBB-9112-65840860EF49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24" creationId="{57BF8F96-3B39-4B6D-935B-28B1BB4755E9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28" creationId="{F5F17028-7EAB-4647-ECE0-968B3C8985FF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30" creationId="{9097970B-B110-EBCF-B8D8-F649BF495BE5}"/>
          </ac:spMkLst>
        </pc:spChg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32" creationId="{ED9F7303-7521-2AAC-4782-6AFE6D5724F4}"/>
          </ac:spMkLst>
        </pc:spChg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33" creationId="{E69088E9-4894-BB55-7CFA-CA3C120B024F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38" creationId="{7CAF268A-9B63-3F03-5C3B-8E1403490468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0" creationId="{78BC24CF-58B0-BE74-B0C9-F3B0631136AE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1" creationId="{74E1A0D9-7420-30DF-4D59-A65DF0FF6BE3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2" creationId="{1DF33F72-B090-0EFE-DD13-F5497C0B7886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3" creationId="{55BAC79E-87A8-F964-7862-1185C37892D0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4" creationId="{AC96488C-2ECD-5749-0958-75E2CF497A83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5" creationId="{7075D055-E864-2F79-CFAA-8528764E5858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6" creationId="{B8632840-2F6B-4EBD-75A6-515CC56DD05E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0" creationId="{DF57206A-39C9-8BEA-1528-3957DCFE8759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1" creationId="{9286B162-0CD8-EEEB-D59E-CB09C5FF124C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2" creationId="{74C9F9ED-6976-D3E2-72FA-F680716F2594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3" creationId="{60488800-2A45-60DC-12B4-065B0B5C6A72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4" creationId="{CA126230-3429-16E5-418B-33203A1F8907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5" creationId="{3EC8FE94-C261-0090-5126-63D2A4AFD456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57" creationId="{A1FDBCC2-39B3-E09F-6B97-3B67D005A655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58" creationId="{85FB4CEE-214B-1A3E-D8A9-0AE6048190E1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59" creationId="{46E78A91-A36A-23C7-14F1-E537EA66B971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60" creationId="{FF3149B7-8F30-B56F-3987-C653C02C5BB1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61" creationId="{24866ABC-213E-C3B7-F9AE-898CBDD2C70A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64" creationId="{6A2AE27E-937B-2BBE-C5DF-C5C676B16C6C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65" creationId="{B5319DA6-69BD-3663-3A37-CB98FD6C61B3}"/>
          </ac:spMkLst>
        </pc:spChg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66" creationId="{C7696698-ABD2-CB08-A25D-938E31683157}"/>
          </ac:spMkLst>
        </pc:spChg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67" creationId="{38CE50F4-7B3B-6D31-9800-8E5A29D121AF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68" creationId="{B5419069-C346-C54B-C86A-C304098431E8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69" creationId="{95C7941A-27D2-11D3-91B6-0597DC9A526E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0" creationId="{27A133D2-16EC-C1BB-3691-022EA57D759D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1" creationId="{921AB86A-C749-4362-647B-31203EE09DFD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2" creationId="{C1AB30B7-CA5C-2B0C-EA84-AF09D1AB94CE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3" creationId="{B4A67B78-E882-AA2A-155A-7CB8681B9898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74" creationId="{AD3FC258-549F-537E-DAF2-F7C294AACE71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6" creationId="{011F9B15-E977-7FD5-43A7-18042DF68522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7" creationId="{0E63FCCF-5E53-CAED-0B35-CE3D6EB6C4F5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78" creationId="{90926F62-EB43-7C76-8739-501F94835625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79" creationId="{0E7C7899-87DE-58EB-ABE6-BE103E9F22D5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80" creationId="{937E1AE3-BC45-4F6C-405A-2BC7290CFDA1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81" creationId="{8A31DE5E-9778-C85B-5E6E-0F3C86C167DE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82" creationId="{24656BBA-D1F8-C8EA-F9C4-9DFB6E156B8F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83" creationId="{9EF051E7-4CD3-8571-6E95-BB7B19CEC022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84" creationId="{BEC864CF-28B0-00D6-4A24-4148F8C9CBCC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85" creationId="{2DB9C592-B8F7-47B2-DAEF-DCFD07D80B95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86" creationId="{A150A71F-91D8-03A5-0EFD-1F8C869168D2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87" creationId="{AD78465A-51B3-CF19-8C53-1E232F8B1984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88" creationId="{8B9FC2C5-51EC-4671-706C-4A91F691B625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89" creationId="{DADCCCCF-7A8A-3376-8C1C-29D177A02E39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90" creationId="{A77D019E-6BB7-C711-B21A-8B323EC44DC8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91" creationId="{DE662146-06C0-F3B8-84CB-D1B2C245C72C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92" creationId="{E3D19E08-2DD2-A539-1BFF-A9721082029E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93" creationId="{4CA9EA04-1454-DEAA-9D49-628390748399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94" creationId="{E322D010-2A74-EA88-8FDF-7674960B95E6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95" creationId="{47978244-27D6-3BB1-5EA7-7A48BDF1FA8B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96" creationId="{F12C08C4-1EDC-860B-C917-FDF6B3F918E7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99" creationId="{B237D58F-B539-AE4D-D7C4-F6C0B1471E8C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0" creationId="{254A076F-E4D0-AA03-50FE-37737ECE27A0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1" creationId="{CC253071-21CE-229E-E4A4-FD99E83365B3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2" creationId="{DDA93B71-1FB2-30D2-65A1-E7996B997069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3" creationId="{1685BA12-02DB-181C-39B2-404B3558EF1A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4" creationId="{AFACC7A0-3789-C326-1984-FC5210D4E44F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5" creationId="{2D32973B-BBD8-9153-59F1-A5C57F18E86D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7" creationId="{9251447D-B0F6-326C-80EA-0917C5C7A67D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8" creationId="{4132AB57-C2E3-940A-1B19-3EDEE1A3D156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9" creationId="{53652373-2963-29E8-6987-4FB8B8F6B76D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10" creationId="{398735A4-11F7-15CC-BC9E-008ACF1BE766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11" creationId="{0CCC5905-FA22-DD94-BE33-066E240EBA84}"/>
          </ac:spMkLst>
        </pc:spChg>
        <pc:spChg chg="add del mod">
          <ac:chgData name="Martin Geiger (Psychology)" userId="8f06b308-1267-4aba-9ebb-7f4bffdc13c4" providerId="ADAL" clId="{80A3F37D-D5E7-4096-9BEE-3D088D773B08}" dt="2024-05-22T13:58:51.019" v="6401" actId="478"/>
          <ac:spMkLst>
            <pc:docMk/>
            <pc:sldMk cId="2997014497" sldId="478"/>
            <ac:spMk id="113" creationId="{77B24B2E-1208-ACE8-A76F-BE1EB47AE3F1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19" creationId="{C9E1373A-73BF-9C9E-EABD-B9244ECD6C31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0" creationId="{28F1CE99-1E17-B0B2-208D-130CD2727FA2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1" creationId="{658910A8-6342-55DF-961A-560A4A36A8F9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122" creationId="{D358E73F-6EA1-BD26-25CF-954EF4160920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123" creationId="{0AAC4AFB-D04E-2788-4471-B64BF88F71AC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124" creationId="{16DAB3A5-4AFC-5401-3DD7-241A9D69E867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5" creationId="{BF7DA05F-5E75-D8AC-93BA-C233CA77FF32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6" creationId="{83FAF70A-C6B8-1F23-AEDE-85D8AA956378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7" creationId="{EB67C94F-C830-AB44-9B97-553AF4574C23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8" creationId="{3F27E66B-C8FC-187E-E84D-30D82CB7542B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9" creationId="{CB6BCE6A-FC09-BC27-059D-4BD895114236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30" creationId="{B38CE288-4D9A-3036-1D8E-AA9EE441ADE9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31" creationId="{9D30064C-544B-3845-43E7-6DFDD781EB68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32" creationId="{FE3F4C96-D235-B994-4F6B-8BDA434D3B6F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3" creationId="{83478AEC-D4D0-65CA-8C8C-11EC19E652EE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4" creationId="{A46C6C9E-791F-9C55-6A27-F81B4B01DB21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5" creationId="{1CC38E75-7002-6349-8558-BA1D250D3D42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6" creationId="{CE3775C6-CB12-E703-AD6B-BEE95C992B73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7" creationId="{56A06225-320B-F34F-992E-B810F8A71FD2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8" creationId="{4F365075-DF08-2159-EA40-6DAC68F72833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9" creationId="{B2B0946D-BC42-5EED-12E3-55110B3573BD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40" creationId="{A61B8E38-005E-FBD4-2BF5-DF46938B0BA3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41" creationId="{B97CF46A-8943-0ADC-C3D3-F3C9A69DB44B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42" creationId="{4CDE09D0-A661-BC38-C6FA-DF16A145D64A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43" creationId="{4DF7C2D7-1899-C18F-905F-D7E0F47A67BC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44" creationId="{74DC646B-4CD4-9AAF-48EF-DC39CB387047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0" creationId="{43A681BC-15C1-299D-9762-A638205D4DFE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1" creationId="{2AA3B0BC-4F91-8B7F-C9C5-EF2020252837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2" creationId="{50DB5CD6-6F23-870A-3124-2E2B947E29EB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3" creationId="{21E6A4CB-1C1A-4C26-A93C-F32E64FBB7D2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4" creationId="{7955C38E-2850-27B8-8783-7D4352A99CB4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5" creationId="{796039FA-3E4E-0925-B286-1D1E02A25664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9" creationId="{2CFC18AD-F4E3-5C4D-C5DA-F025998C41D4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0" creationId="{BA5EDA4B-9853-8ACA-19B0-4A65924172D0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1" creationId="{1FC44751-936E-D71F-6B2D-5ABF34F51130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2" creationId="{9F9FC456-065E-D33C-5827-E065B8FA3334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3" creationId="{C3142A70-1BD2-7BFF-A678-8A00D44AF227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4" creationId="{EEBF5C3F-34EC-6F2B-D180-03182FF48721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5" creationId="{41BA5676-A11E-74B8-4428-7532C70AA1D0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6" creationId="{6FB4974D-789D-7176-DCCA-0157F90B78F0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7" creationId="{DAEC2066-5927-001F-47D3-BDB7249F548A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8" creationId="{F6196461-5996-4A51-4D7A-1771742DF862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9" creationId="{CB1910A3-28E1-A478-EF85-8B7BFA284CBE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0" creationId="{E1F573DB-5EA8-1017-13CF-8B036ED12F9A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1" creationId="{94238BDB-5AA1-15B2-5F99-56271A6AD580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4" creationId="{75CF62D8-F4FC-58B2-075F-DA68AB77E339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5" creationId="{9FDD0A1A-F87F-D2D8-954D-811C0B3A47BB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6" creationId="{2EAB0814-E015-8F1E-4765-E567043772EC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7" creationId="{52A39433-5868-E4E0-D935-E05390484AAF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8" creationId="{4CC03F2F-32A5-C2AB-E1DC-5832B94ABC25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9" creationId="{A378C35E-F75F-E8F9-EDAD-7B0147B8ECB1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0" creationId="{BCF3D0CB-349E-165B-0AE3-1EC325C7C502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2" creationId="{88EB94A8-F955-464B-0273-BB4A6335796F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3" creationId="{B425031A-813F-1C06-875D-CA3F4F096E13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4" creationId="{0FB49A73-990F-7EC2-622D-91E64433B224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5" creationId="{9C3F2ED3-B8BF-18A0-1E61-80651B02B88D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6" creationId="{A9A3773A-A759-47B2-73BF-3BD437E6C57F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8" creationId="{70E7C6E0-7F68-1E41-6F07-B9A22CFEC151}"/>
          </ac:spMkLst>
        </pc:spChg>
        <pc:spChg chg="add mod">
          <ac:chgData name="Martin Geiger (Psychology)" userId="8f06b308-1267-4aba-9ebb-7f4bffdc13c4" providerId="ADAL" clId="{80A3F37D-D5E7-4096-9BEE-3D088D773B08}" dt="2024-05-22T13:58:51.806" v="6402"/>
          <ac:spMkLst>
            <pc:docMk/>
            <pc:sldMk cId="2997014497" sldId="478"/>
            <ac:spMk id="189" creationId="{10D1A1AB-6057-145F-4921-C39D21F3E26A}"/>
          </ac:spMkLst>
        </pc:sp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4" creationId="{E541BDDC-965C-841D-7A75-378917B75F7E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5" creationId="{FE47B97B-1862-00A0-B9EA-79FAE843A387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6" creationId="{1140061F-4FC3-1CCF-8CBF-7FD01EBB7DCE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7" creationId="{E832F359-8C94-FEF4-3259-CAFA4091CDB2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8" creationId="{FE66183E-7C6A-CF8C-625C-B13BD0D1A261}"/>
          </ac:cxnSpMkLst>
        </pc:cxnChg>
        <pc:cxnChg chg="mod">
          <ac:chgData name="Martin Geiger (Psychology)" userId="8f06b308-1267-4aba-9ebb-7f4bffdc13c4" providerId="ADAL" clId="{80A3F37D-D5E7-4096-9BEE-3D088D773B08}" dt="2024-05-22T13:47:15.885" v="6260" actId="1076"/>
          <ac:cxnSpMkLst>
            <pc:docMk/>
            <pc:sldMk cId="2997014497" sldId="478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22T13:47:15.885" v="6260" actId="1076"/>
          <ac:cxnSpMkLst>
            <pc:docMk/>
            <pc:sldMk cId="2997014497" sldId="478"/>
            <ac:cxnSpMk id="25" creationId="{9B86E335-A143-3A48-8933-E61A0E519E8E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34" creationId="{FA3A92D5-AB66-AF5D-8869-F36E5D72F6EE}"/>
          </ac:cxnSpMkLst>
        </pc:cxnChg>
        <pc:cxnChg chg="mod">
          <ac:chgData name="Martin Geiger (Psychology)" userId="8f06b308-1267-4aba-9ebb-7f4bffdc13c4" providerId="ADAL" clId="{80A3F37D-D5E7-4096-9BEE-3D088D773B08}" dt="2024-05-22T13:47:15.885" v="6260" actId="1076"/>
          <ac:cxnSpMkLst>
            <pc:docMk/>
            <pc:sldMk cId="2997014497" sldId="478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37" creationId="{B2ECC2B5-8CAC-AFF4-6DCC-7A6D434954CF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47" creationId="{A196767F-051F-EF2C-3401-E0814336A03F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48" creationId="{B93F8EE1-5156-24ED-CACD-1A2E0C660AB4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49" creationId="{94ABCD1A-C13C-7820-D933-D04556FDB0A5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56" creationId="{E7F3E327-BB07-329D-5668-798F60F84578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62" creationId="{3E7D363E-AE6A-9D37-D212-1F7A6176D1EC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63" creationId="{B6A01709-0319-D678-9774-253703FF358E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75" creationId="{31CEC9EC-8104-7838-FC14-8590A7095F52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97" creationId="{B887A5F9-24AE-715E-01F8-3003315D8C24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98" creationId="{8AF51493-5BD3-E65E-FC06-8ADDDD12063F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106" creationId="{983C8500-FF67-30B5-9BB3-AB40B2A2ACFF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112" creationId="{143C755A-9DF8-7A46-E0B5-BDF02E11B6C5}"/>
          </ac:cxnSpMkLst>
        </pc:cxnChg>
        <pc:cxnChg chg="add del mod">
          <ac:chgData name="Martin Geiger (Psychology)" userId="8f06b308-1267-4aba-9ebb-7f4bffdc13c4" providerId="ADAL" clId="{80A3F37D-D5E7-4096-9BEE-3D088D773B08}" dt="2024-05-22T13:58:51.019" v="6401" actId="478"/>
          <ac:cxnSpMkLst>
            <pc:docMk/>
            <pc:sldMk cId="2997014497" sldId="478"/>
            <ac:cxnSpMk id="114" creationId="{FAA3A135-78C0-3CDC-907A-1A0C58622684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45" creationId="{FC9F25DC-CF6E-3BA7-7431-569F01CCA932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46" creationId="{CC32DD5D-8F0D-CA54-2CC8-A3513F0B1E01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49" creationId="{A767AE84-124A-0A29-8DCC-82FFBDAF9517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56" creationId="{82FF6215-DDD0-ED6A-ED0F-710BD70D2459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57" creationId="{46CC021F-5A9A-420B-1480-C77A755134AC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58" creationId="{9DC1656B-AE2B-E1D0-7655-724A1CB3959E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72" creationId="{03C9CEB0-C509-2FCC-76DD-3AFE0DE2CD9E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73" creationId="{3858E7DC-C351-7161-FC4B-495312FA2399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81" creationId="{2054B5FE-183F-339E-3B65-35BF133328C8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87" creationId="{B0034231-311E-BBEF-AC9C-4116002C5AF5}"/>
          </ac:cxnSpMkLst>
        </pc:cxnChg>
        <pc:cxnChg chg="add mod">
          <ac:chgData name="Martin Geiger (Psychology)" userId="8f06b308-1267-4aba-9ebb-7f4bffdc13c4" providerId="ADAL" clId="{80A3F37D-D5E7-4096-9BEE-3D088D773B08}" dt="2024-05-22T13:58:51.806" v="6402"/>
          <ac:cxnSpMkLst>
            <pc:docMk/>
            <pc:sldMk cId="2997014497" sldId="478"/>
            <ac:cxnSpMk id="190" creationId="{F94BFC0A-C1A7-A5BB-2765-06C73A2830AE}"/>
          </ac:cxnSpMkLst>
        </pc:cxnChg>
      </pc:sldChg>
      <pc:sldChg chg="addSp delSp modSp add del mod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3467557625" sldId="479"/>
        </pc:sldMkLst>
        <pc:spChg chg="add mod">
          <ac:chgData name="Martin Geiger (Psychology)" userId="8f06b308-1267-4aba-9ebb-7f4bffdc13c4" providerId="ADAL" clId="{80A3F37D-D5E7-4096-9BEE-3D088D773B08}" dt="2024-05-22T13:48:28.574" v="6269"/>
          <ac:spMkLst>
            <pc:docMk/>
            <pc:sldMk cId="3467557625" sldId="479"/>
            <ac:spMk id="9" creationId="{0A2748AE-602E-1D53-62F9-B63DDEFD3286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22" creationId="{9525E0F1-86B2-3CBB-9112-65840860EF49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24" creationId="{57BF8F96-3B39-4B6D-935B-28B1BB4755E9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28" creationId="{F5F17028-7EAB-4647-ECE0-968B3C8985FF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30" creationId="{9097970B-B110-EBCF-B8D8-F649BF495BE5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57" creationId="{A1FDBCC2-39B3-E09F-6B97-3B67D005A655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58" creationId="{85FB4CEE-214B-1A3E-D8A9-0AE6048190E1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59" creationId="{46E78A91-A36A-23C7-14F1-E537EA66B971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60" creationId="{FF3149B7-8F30-B56F-3987-C653C02C5BB1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61" creationId="{24866ABC-213E-C3B7-F9AE-898CBDD2C70A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68" creationId="{B5419069-C346-C54B-C86A-C304098431E8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69" creationId="{95C7941A-27D2-11D3-91B6-0597DC9A526E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0" creationId="{27A133D2-16EC-C1BB-3691-022EA57D759D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1" creationId="{921AB86A-C749-4362-647B-31203EE09DFD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2" creationId="{C1AB30B7-CA5C-2B0C-EA84-AF09D1AB94CE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3" creationId="{B4A67B78-E882-AA2A-155A-7CB8681B9898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74" creationId="{AD3FC258-549F-537E-DAF2-F7C294AACE71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6" creationId="{011F9B15-E977-7FD5-43A7-18042DF68522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7" creationId="{0E63FCCF-5E53-CAED-0B35-CE3D6EB6C4F5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85" creationId="{2DB9C592-B8F7-47B2-DAEF-DCFD07D80B95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86" creationId="{A150A71F-91D8-03A5-0EFD-1F8C869168D2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87" creationId="{AD78465A-51B3-CF19-8C53-1E232F8B1984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88" creationId="{8B9FC2C5-51EC-4671-706C-4A91F691B625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89" creationId="{DADCCCCF-7A8A-3376-8C1C-29D177A02E39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90" creationId="{A77D019E-6BB7-C711-B21A-8B323EC44DC8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91" creationId="{DE662146-06C0-F3B8-84CB-D1B2C245C72C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94" creationId="{E322D010-2A74-EA88-8FDF-7674960B95E6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19" creationId="{C9E1373A-73BF-9C9E-EABD-B9244ECD6C31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0" creationId="{28F1CE99-1E17-B0B2-208D-130CD2727FA2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1" creationId="{658910A8-6342-55DF-961A-560A4A36A8F9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122" creationId="{D358E73F-6EA1-BD26-25CF-954EF4160920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123" creationId="{0AAC4AFB-D04E-2788-4471-B64BF88F71AC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124" creationId="{16DAB3A5-4AFC-5401-3DD7-241A9D69E867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5" creationId="{BF7DA05F-5E75-D8AC-93BA-C233CA77FF32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6" creationId="{83FAF70A-C6B8-1F23-AEDE-85D8AA956378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7" creationId="{EB67C94F-C830-AB44-9B97-553AF4574C23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8" creationId="{3F27E66B-C8FC-187E-E84D-30D82CB7542B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9" creationId="{CB6BCE6A-FC09-BC27-059D-4BD895114236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30" creationId="{B38CE288-4D9A-3036-1D8E-AA9EE441ADE9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31" creationId="{9D30064C-544B-3845-43E7-6DFDD781EB68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32" creationId="{FE3F4C96-D235-B994-4F6B-8BDA434D3B6F}"/>
          </ac:spMkLst>
        </pc:sp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4" creationId="{E541BDDC-965C-841D-7A75-378917B75F7E}"/>
          </ac:cxnSpMkLst>
        </pc:cxn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5" creationId="{FE47B97B-1862-00A0-B9EA-79FAE843A387}"/>
          </ac:cxnSpMkLst>
        </pc:cxn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6" creationId="{1140061F-4FC3-1CCF-8CBF-7FD01EBB7DCE}"/>
          </ac:cxnSpMkLst>
        </pc:cxn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7" creationId="{E832F359-8C94-FEF4-3259-CAFA4091CDB2}"/>
          </ac:cxnSpMkLst>
        </pc:cxn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8" creationId="{FE66183E-7C6A-CF8C-625C-B13BD0D1A261}"/>
          </ac:cxnSpMkLst>
        </pc:cxnChg>
        <pc:cxnChg chg="del mod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34" creationId="{FA3A92D5-AB66-AF5D-8869-F36E5D72F6EE}"/>
          </ac:cxnSpMkLst>
        </pc:cxn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37" creationId="{B2ECC2B5-8CAC-AFF4-6DCC-7A6D434954CF}"/>
          </ac:cxnSpMkLst>
        </pc:cxnChg>
        <pc:cxnChg chg="del mod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75" creationId="{31CEC9EC-8104-7838-FC14-8590A7095F52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3T14:44:01.719" v="6907" actId="1076"/>
        <pc:sldMkLst>
          <pc:docMk/>
          <pc:sldMk cId="486577879" sldId="480"/>
        </pc:sldMkLst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" creationId="{56A06225-320B-F34F-992E-B810F8A71FD2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" creationId="{4F365075-DF08-2159-EA40-6DAC68F72833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1" creationId="{B2B0946D-BC42-5EED-12E3-55110B3573BD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2" creationId="{A61B8E38-005E-FBD4-2BF5-DF46938B0BA3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3" creationId="{B97CF46A-8943-0ADC-C3D3-F3C9A69DB44B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7" creationId="{4CDE09D0-A661-BC38-C6FA-DF16A145D64A}"/>
          </ac:spMkLst>
        </pc:spChg>
        <pc:spChg chg="del">
          <ac:chgData name="Martin Geiger (Psychology)" userId="8f06b308-1267-4aba-9ebb-7f4bffdc13c4" providerId="ADAL" clId="{80A3F37D-D5E7-4096-9BEE-3D088D773B08}" dt="2024-05-22T14:58:45.481" v="6780" actId="478"/>
          <ac:spMkLst>
            <pc:docMk/>
            <pc:sldMk cId="486577879" sldId="480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22" creationId="{9525E0F1-86B2-3CBB-9112-65840860EF49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24" creationId="{57BF8F96-3B39-4B6D-935B-28B1BB4755E9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26" creationId="{4DF7C2D7-1899-C18F-905F-D7E0F47A67BC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28" creationId="{F5F17028-7EAB-4647-ECE0-968B3C8985FF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30" creationId="{9097970B-B110-EBCF-B8D8-F649BF495BE5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32" creationId="{74DC646B-4CD4-9AAF-48EF-DC39CB387047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0" creationId="{43A681BC-15C1-299D-9762-A638205D4DFE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1" creationId="{2AA3B0BC-4F91-8B7F-C9C5-EF2020252837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2" creationId="{50DB5CD6-6F23-870A-3124-2E2B947E29EB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3" creationId="{21E6A4CB-1C1A-4C26-A93C-F32E64FBB7D2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4" creationId="{7955C38E-2850-27B8-8783-7D4352A99CB4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5" creationId="{796039FA-3E4E-0925-B286-1D1E02A25664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9" creationId="{2CFC18AD-F4E3-5C4D-C5DA-F025998C41D4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0" creationId="{BA5EDA4B-9853-8ACA-19B0-4A65924172D0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1" creationId="{1FC44751-936E-D71F-6B2D-5ABF34F51130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2" creationId="{9F9FC456-065E-D33C-5827-E065B8FA3334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3" creationId="{C3142A70-1BD2-7BFF-A678-8A00D44AF227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4" creationId="{EEBF5C3F-34EC-6F2B-D180-03182FF48721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5" creationId="{41BA5676-A11E-74B8-4428-7532C70AA1D0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6" creationId="{6FB4974D-789D-7176-DCCA-0157F90B78F0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57" creationId="{A1FDBCC2-39B3-E09F-6B97-3B67D005A655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58" creationId="{85FB4CEE-214B-1A3E-D8A9-0AE6048190E1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59" creationId="{46E78A91-A36A-23C7-14F1-E537EA66B971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60" creationId="{FF3149B7-8F30-B56F-3987-C653C02C5BB1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61" creationId="{24866ABC-213E-C3B7-F9AE-898CBDD2C70A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62" creationId="{DAEC2066-5927-001F-47D3-BDB7249F548A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63" creationId="{F6196461-5996-4A51-4D7A-1771742DF862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64" creationId="{CB1910A3-28E1-A478-EF85-8B7BFA284CBE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65" creationId="{E1F573DB-5EA8-1017-13CF-8B036ED12F9A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66" creationId="{94238BDB-5AA1-15B2-5F99-56271A6AD580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68" creationId="{B5419069-C346-C54B-C86A-C304098431E8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69" creationId="{95C7941A-27D2-11D3-91B6-0597DC9A526E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70" creationId="{27A133D2-16EC-C1BB-3691-022EA57D759D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71" creationId="{921AB86A-C749-4362-647B-31203EE09DFD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72" creationId="{C1AB30B7-CA5C-2B0C-EA84-AF09D1AB94CE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73" creationId="{B4A67B78-E882-AA2A-155A-7CB8681B9898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74" creationId="{AD3FC258-549F-537E-DAF2-F7C294AACE71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76" creationId="{011F9B15-E977-7FD5-43A7-18042DF68522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77" creationId="{0E63FCCF-5E53-CAED-0B35-CE3D6EB6C4F5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79" creationId="{75CF62D8-F4FC-58B2-075F-DA68AB77E339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80" creationId="{9FDD0A1A-F87F-D2D8-954D-811C0B3A47BB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81" creationId="{2EAB0814-E015-8F1E-4765-E567043772EC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82" creationId="{52A39433-5868-E4E0-D935-E05390484AAF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83" creationId="{4CC03F2F-32A5-C2AB-E1DC-5832B94ABC25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84" creationId="{A378C35E-F75F-E8F9-EDAD-7B0147B8ECB1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85" creationId="{2DB9C592-B8F7-47B2-DAEF-DCFD07D80B95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86" creationId="{A150A71F-91D8-03A5-0EFD-1F8C869168D2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87" creationId="{AD78465A-51B3-CF19-8C53-1E232F8B1984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88" creationId="{8B9FC2C5-51EC-4671-706C-4A91F691B625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89" creationId="{DADCCCCF-7A8A-3376-8C1C-29D177A02E39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90" creationId="{A77D019E-6BB7-C711-B21A-8B323EC44DC8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91" creationId="{DE662146-06C0-F3B8-84CB-D1B2C245C72C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2" creationId="{BCF3D0CB-349E-165B-0AE3-1EC325C7C502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94" creationId="{E322D010-2A74-EA88-8FDF-7674960B95E6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5" creationId="{88EB94A8-F955-464B-0273-BB4A6335796F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6" creationId="{B425031A-813F-1C06-875D-CA3F4F096E13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7" creationId="{0FB49A73-990F-7EC2-622D-91E64433B224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8" creationId="{9C3F2ED3-B8BF-18A0-1E61-80651B02B88D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9" creationId="{A9A3773A-A759-47B2-73BF-3BD437E6C57F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1" creationId="{70E7C6E0-7F68-1E41-6F07-B9A22CFEC151}"/>
          </ac:spMkLst>
        </pc:spChg>
        <pc:spChg chg="add del mod or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2" creationId="{A46C6C9E-791F-9C55-6A27-F81B4B01DB21}"/>
          </ac:spMkLst>
        </pc:spChg>
        <pc:spChg chg="add del mod or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3" creationId="{1CC38E75-7002-6349-8558-BA1D250D3D42}"/>
          </ac:spMkLst>
        </pc:spChg>
        <pc:spChg chg="add del mod or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4" creationId="{CE3775C6-CB12-E703-AD6B-BEE95C992B73}"/>
          </ac:spMkLst>
        </pc:spChg>
        <pc:spChg chg="add del mod or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5" creationId="{83478AEC-D4D0-65CA-8C8C-11EC19E652EE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06" creationId="{E45BCD08-EA83-6F5B-EC59-081DFAD2C28F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07" creationId="{E451F311-CD99-C644-2999-DC634CFB57BD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08" creationId="{A160F0BE-F962-A082-3DEB-0852FBA37A0C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09" creationId="{99F291C3-1AA1-25B8-E08D-045F7840F4CE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0" creationId="{545BE446-5E99-011C-76EC-BA222B1D5338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1" creationId="{375F347A-5661-3155-E0A8-514DDA8E9434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2" creationId="{DC432F79-1341-F9DA-16AF-11CAA211DD5C}"/>
          </ac:spMkLst>
        </pc:spChg>
        <pc:spChg chg="add del">
          <ac:chgData name="Martin Geiger (Psychology)" userId="8f06b308-1267-4aba-9ebb-7f4bffdc13c4" providerId="ADAL" clId="{80A3F37D-D5E7-4096-9BEE-3D088D773B08}" dt="2024-05-22T14:16:51.015" v="6448" actId="478"/>
          <ac:spMkLst>
            <pc:docMk/>
            <pc:sldMk cId="486577879" sldId="480"/>
            <ac:spMk id="113" creationId="{77B24B2E-1208-ACE8-A76F-BE1EB47AE3F1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5" creationId="{64121E19-1A9F-1CB9-6B70-EE55F4F16353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6" creationId="{7A6E1634-1D43-7ADD-CF34-54771AFCC567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7" creationId="{4917E1F0-BEEE-13A9-B382-9B591C3E9D74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8" creationId="{94AC5375-EBF7-D555-222C-00C688493FB6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19" creationId="{C9E1373A-73BF-9C9E-EABD-B9244ECD6C31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0" creationId="{28F1CE99-1E17-B0B2-208D-130CD2727FA2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1" creationId="{658910A8-6342-55DF-961A-560A4A36A8F9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122" creationId="{D358E73F-6EA1-BD26-25CF-954EF4160920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123" creationId="{0AAC4AFB-D04E-2788-4471-B64BF88F71AC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124" creationId="{16DAB3A5-4AFC-5401-3DD7-241A9D69E867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5" creationId="{BF7DA05F-5E75-D8AC-93BA-C233CA77FF32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6" creationId="{83FAF70A-C6B8-1F23-AEDE-85D8AA956378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7" creationId="{EB67C94F-C830-AB44-9B97-553AF4574C23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8" creationId="{3F27E66B-C8FC-187E-E84D-30D82CB7542B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9" creationId="{CB6BCE6A-FC09-BC27-059D-4BD895114236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30" creationId="{B38CE288-4D9A-3036-1D8E-AA9EE441ADE9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31" creationId="{9D30064C-544B-3845-43E7-6DFDD781EB68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32" creationId="{FE3F4C96-D235-B994-4F6B-8BDA434D3B6F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33" creationId="{99FC8902-8BD6-F091-9489-BD534038980D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37" creationId="{BBB89EB6-E18E-A7F3-FB1F-977CF3AD5AC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38" creationId="{2CF5AAFB-26A4-C723-8430-4FB28C94C21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39" creationId="{2CE6BD30-1761-6EDD-2F2C-67A6D6BDA7A9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40" creationId="{87D3EEE2-E33D-FF7C-5A5F-43635832ED29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41" creationId="{F2D85942-9DEF-D348-7C0C-C6209F5D52A9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42" creationId="{C83DC208-A93E-98C0-0B4E-0F5F06544368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46" creationId="{71A1C081-D513-6832-FF6C-1ECEF0E6B39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49" creationId="{77107C60-1C06-D884-1230-9F674490A0D2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0" creationId="{5E3364BC-B1F3-2118-C634-AD2C63AA8BDA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1" creationId="{67CBD5D6-ED98-A311-2707-1E14B0E13F7A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2" creationId="{76A33E02-7B8D-9CEA-CC77-1697F8CA8290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3" creationId="{3F78338B-0AF1-BB08-FCC4-AB0CC88E0E6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4" creationId="{7A7D472E-1D63-FA56-B490-60CE98B7D85D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5" creationId="{B452A272-6CD1-9923-83F3-B62806581627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6" creationId="{18D4F05C-511F-95DC-BAD0-BECF3E782519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7" creationId="{2A404633-FB55-382C-4DEA-4C0096DD8B3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8" creationId="{F6B71F80-D83D-498A-02BE-9DEB69CBA961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9" creationId="{AD59534C-19DC-E772-265E-73961AFB6D17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0" creationId="{F442E8FC-D9D2-2980-0067-FCBFF68B195D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3" creationId="{3C501B72-12A0-CE34-6581-98A7A50C50AB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4" creationId="{DEF34C76-4B83-4458-CDC0-A73849A5431D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5" creationId="{10315F8E-BC87-97E8-AA6D-64EB90512EEB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6" creationId="{26B5A605-9195-7751-5728-D332C84D77D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7" creationId="{2B27B5E8-017C-AAD6-C2F4-C58858CFE787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8" creationId="{08F26E54-17C5-CA2C-8409-69B87A563841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9" creationId="{49713B79-5DA1-745A-0F28-2CAD8984780B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1" creationId="{077DB053-1065-0BD5-72E0-ECACABE63EB9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2" creationId="{5F78E7C6-CBD4-BD7E-045D-19C68C9DA033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3" creationId="{5C602BE0-CB5C-4B43-4FE3-484B1EB10A4E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4" creationId="{EB07535C-C521-49D7-1C44-DF37D069AC76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5" creationId="{25C1FAB8-EBBB-1D8D-C81F-8A91604EBB22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7" creationId="{5F84F7DF-EB53-EDED-E7EC-589A00E8659C}"/>
          </ac:spMkLst>
        </pc:spChg>
        <pc:spChg chg="add mod">
          <ac:chgData name="Martin Geiger (Psychology)" userId="8f06b308-1267-4aba-9ebb-7f4bffdc13c4" providerId="ADAL" clId="{80A3F37D-D5E7-4096-9BEE-3D088D773B08}" dt="2024-05-22T13:58:55.621" v="6404"/>
          <ac:spMkLst>
            <pc:docMk/>
            <pc:sldMk cId="486577879" sldId="480"/>
            <ac:spMk id="178" creationId="{28BAE6DB-1B96-E6C2-EB28-C9931311405F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0" creationId="{5038638D-4A36-D875-97E9-15B5519AE0DD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1" creationId="{32649BA4-C661-23E7-62B4-0A610A2C4C05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2" creationId="{77607862-D338-D41D-2CF6-968C95313FCA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3" creationId="{5FFB4BEB-80A2-066B-E82B-6AA3EC64CAB8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4" creationId="{0CF69FE4-5E34-446B-7B86-69372B182094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5" creationId="{BC1D3A8B-9359-2B9F-3DE1-2FE2AA89E3E3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6" creationId="{C20094E5-74F5-829F-6BD5-2B7A5CADDE52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7" creationId="{0384D2C8-F363-F56A-F74E-6858076ABACE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8" creationId="{AC9E8260-D6B3-3B03-DF07-E4B596408365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9" creationId="{A9F948F1-5224-F4AB-8AC7-70EB47D8F8F9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0" creationId="{D1BE8825-F994-8CD6-B855-FAEB4DEAF2CD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1" creationId="{EF73752E-DB86-CD8E-BC6A-1EAB88CFFE38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5" creationId="{5ADA4B3D-99AC-870D-6092-8CC694CBF8F6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6" creationId="{44882B1F-E403-E9BB-EA0E-B98016571ECB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7" creationId="{1ED13AD6-54D9-F8D3-7816-58C14BA3BCD3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8" creationId="{51302DFF-4F9F-8FB5-3C38-EE1B094736EE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9" creationId="{4B62CC22-B9AA-34F7-547E-C2039AC2964D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0" creationId="{D3BECA6C-C9F8-818C-A10F-C8FEC93540E0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4" creationId="{959967C6-994A-4097-3B11-E3C79ADA0353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5" creationId="{9C2CF465-69F8-6AFB-0699-B00609806F5A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6" creationId="{C44FA60A-C9CB-770C-812B-DF2E384DE7A4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7" creationId="{5CFD69B9-353C-F90A-547D-5FBF7BFDFF3C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8" creationId="{A8D96D36-9B93-9F46-2B9C-C13A14F5D908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9" creationId="{12544529-6695-23EE-0E34-02949219920C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0" creationId="{8D22B149-275D-E9B0-9979-8DD2F806A1EF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1" creationId="{C6B1B065-1D4C-A27E-E572-7BA13CAEEA30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2" creationId="{BFC67CB2-1A29-1372-7441-378C2F4C6B48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3" creationId="{AC78533B-72BE-A4F5-73F4-EFB2F285733D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4" creationId="{834BE5C8-E0C3-DD80-FB66-BB3C74044230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5" creationId="{A66C58A1-AAA9-E34D-FAAD-27C22EB644A0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6" creationId="{F2291DA1-4B3E-2512-264E-86965A78467E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9" creationId="{3FB7E7EF-1F4B-A29B-1A97-5A7784F12497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0" creationId="{6F557855-FA8B-4FE5-EC24-51C56D269FF2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1" creationId="{72E8D95C-AF10-156B-7BA0-F3195209A014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2" creationId="{4F7131C3-44D0-AA30-A8B3-1537274B261E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3" creationId="{A78C5C8E-F917-E02D-6276-2F1A261F12C7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4" creationId="{AAD65432-58C6-A1E4-4F38-5D604399EA75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5" creationId="{D19298D7-5540-9EB5-6F98-8C8E20C5A494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7" creationId="{97D02FA3-1192-782C-7777-B237577E5046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8" creationId="{E09F6139-6302-B869-E05B-D5E00A80E4CB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9" creationId="{76DBD0D3-B6C2-E2A5-ECAD-2866B05724DF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30" creationId="{3D543B73-F0C5-9EAD-39A8-344F12EC34CE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31" creationId="{ACEA82FD-A36A-C00D-5B7B-BA30B84FB0C8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33" creationId="{376DA8B1-0757-D262-16A3-1B2DBC1080B6}"/>
          </ac:spMkLst>
        </pc:spChg>
        <pc:spChg chg="add mod">
          <ac:chgData name="Martin Geiger (Psychology)" userId="8f06b308-1267-4aba-9ebb-7f4bffdc13c4" providerId="ADAL" clId="{80A3F37D-D5E7-4096-9BEE-3D088D773B08}" dt="2024-05-22T14:58:45.694" v="6781"/>
          <ac:spMkLst>
            <pc:docMk/>
            <pc:sldMk cId="486577879" sldId="480"/>
            <ac:spMk id="234" creationId="{B7999CC9-C1FB-B90F-66F4-315B89BD8179}"/>
          </ac:spMkLst>
        </pc:spChg>
        <pc:spChg chg="add mod">
          <ac:chgData name="Martin Geiger (Psychology)" userId="8f06b308-1267-4aba-9ebb-7f4bffdc13c4" providerId="ADAL" clId="{80A3F37D-D5E7-4096-9BEE-3D088D773B08}" dt="2024-05-22T15:06:37.687" v="6848" actId="1076"/>
          <ac:spMkLst>
            <pc:docMk/>
            <pc:sldMk cId="486577879" sldId="480"/>
            <ac:spMk id="242" creationId="{E54D78E7-77D1-BB66-981C-04CB32D716F2}"/>
          </ac:spMkLst>
        </pc:spChg>
        <pc:spChg chg="add mod">
          <ac:chgData name="Martin Geiger (Psychology)" userId="8f06b308-1267-4aba-9ebb-7f4bffdc13c4" providerId="ADAL" clId="{80A3F37D-D5E7-4096-9BEE-3D088D773B08}" dt="2024-05-22T15:06:37.687" v="6848" actId="1076"/>
          <ac:spMkLst>
            <pc:docMk/>
            <pc:sldMk cId="486577879" sldId="480"/>
            <ac:spMk id="243" creationId="{6A5AA3F4-B32D-0B2E-E0DE-C3F48EF9164D}"/>
          </ac:spMkLst>
        </pc:spChg>
        <pc:spChg chg="add mod">
          <ac:chgData name="Martin Geiger (Psychology)" userId="8f06b308-1267-4aba-9ebb-7f4bffdc13c4" providerId="ADAL" clId="{80A3F37D-D5E7-4096-9BEE-3D088D773B08}" dt="2024-05-22T15:06:37.687" v="6848" actId="1076"/>
          <ac:spMkLst>
            <pc:docMk/>
            <pc:sldMk cId="486577879" sldId="480"/>
            <ac:spMk id="244" creationId="{1A5054CA-A910-9AD0-7564-7EA49B2E3E48}"/>
          </ac:spMkLst>
        </pc:spChg>
        <pc:spChg chg="add mod">
          <ac:chgData name="Martin Geiger (Psychology)" userId="8f06b308-1267-4aba-9ebb-7f4bffdc13c4" providerId="ADAL" clId="{80A3F37D-D5E7-4096-9BEE-3D088D773B08}" dt="2024-05-22T15:06:37.687" v="6848" actId="1076"/>
          <ac:spMkLst>
            <pc:docMk/>
            <pc:sldMk cId="486577879" sldId="480"/>
            <ac:spMk id="245" creationId="{C3AB771C-4F14-3258-7683-A02FD6793D1D}"/>
          </ac:spMkLst>
        </pc:spChg>
        <pc:picChg chg="add mod">
          <ac:chgData name="Martin Geiger (Psychology)" userId="8f06b308-1267-4aba-9ebb-7f4bffdc13c4" providerId="ADAL" clId="{80A3F37D-D5E7-4096-9BEE-3D088D773B08}" dt="2024-05-22T15:06:37.687" v="6848" actId="1076"/>
          <ac:picMkLst>
            <pc:docMk/>
            <pc:sldMk cId="486577879" sldId="480"/>
            <ac:picMk id="237" creationId="{052C4FD0-8C90-8E43-982A-CE2FB18B2826}"/>
          </ac:picMkLst>
        </pc:picChg>
        <pc:picChg chg="add mod">
          <ac:chgData name="Martin Geiger (Psychology)" userId="8f06b308-1267-4aba-9ebb-7f4bffdc13c4" providerId="ADAL" clId="{80A3F37D-D5E7-4096-9BEE-3D088D773B08}" dt="2024-05-23T14:44:01.719" v="6907" actId="1076"/>
          <ac:picMkLst>
            <pc:docMk/>
            <pc:sldMk cId="486577879" sldId="480"/>
            <ac:picMk id="241" creationId="{1BFCAFD8-F8A8-6E3B-0AD8-F795D35904E4}"/>
          </ac:picMkLst>
        </pc:picChg>
        <pc:picChg chg="add mod">
          <ac:chgData name="Martin Geiger (Psychology)" userId="8f06b308-1267-4aba-9ebb-7f4bffdc13c4" providerId="ADAL" clId="{80A3F37D-D5E7-4096-9BEE-3D088D773B08}" dt="2024-05-22T15:06:37.687" v="6848" actId="1076"/>
          <ac:picMkLst>
            <pc:docMk/>
            <pc:sldMk cId="486577879" sldId="480"/>
            <ac:picMk id="246" creationId="{F2BFEF99-D0A4-7473-8E04-21C006AD2DAF}"/>
          </ac:picMkLst>
        </pc:picChg>
        <pc:picChg chg="add mod">
          <ac:chgData name="Martin Geiger (Psychology)" userId="8f06b308-1267-4aba-9ebb-7f4bffdc13c4" providerId="ADAL" clId="{80A3F37D-D5E7-4096-9BEE-3D088D773B08}" dt="2024-05-22T15:06:37.687" v="6848" actId="1076"/>
          <ac:picMkLst>
            <pc:docMk/>
            <pc:sldMk cId="486577879" sldId="480"/>
            <ac:picMk id="247" creationId="{199D4C94-BF25-8FBF-D289-DB5B8B229549}"/>
          </ac:picMkLst>
        </pc:pic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4" creationId="{E541BDDC-965C-841D-7A75-378917B75F7E}"/>
          </ac:cxnSpMkLst>
        </pc:cxn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5" creationId="{FE47B97B-1862-00A0-B9EA-79FAE843A387}"/>
          </ac:cxnSpMkLst>
        </pc:cxn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6" creationId="{1140061F-4FC3-1CCF-8CBF-7FD01EBB7DCE}"/>
          </ac:cxnSpMkLst>
        </pc:cxn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7" creationId="{E832F359-8C94-FEF4-3259-CAFA4091CDB2}"/>
          </ac:cxnSpMkLst>
        </pc:cxn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8" creationId="{FE66183E-7C6A-CF8C-625C-B13BD0D1A261}"/>
          </ac:cxnSpMkLst>
        </pc:cxnChg>
        <pc:cxnChg chg="del mod">
          <ac:chgData name="Martin Geiger (Psychology)" userId="8f06b308-1267-4aba-9ebb-7f4bffdc13c4" providerId="ADAL" clId="{80A3F37D-D5E7-4096-9BEE-3D088D773B08}" dt="2024-05-22T14:58:45.481" v="6780" actId="478"/>
          <ac:cxnSpMkLst>
            <pc:docMk/>
            <pc:sldMk cId="486577879" sldId="480"/>
            <ac:cxnSpMk id="31" creationId="{28EE004A-9C88-D08A-22B2-8038354FD075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33" creationId="{FC9F25DC-CF6E-3BA7-7431-569F01CCA932}"/>
          </ac:cxnSpMkLst>
        </pc:cxnChg>
        <pc:cxnChg chg="del mod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34" creationId="{FA3A92D5-AB66-AF5D-8869-F36E5D72F6EE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36" creationId="{CC32DD5D-8F0D-CA54-2CC8-A3513F0B1E01}"/>
          </ac:cxnSpMkLst>
        </pc:cxn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37" creationId="{B2ECC2B5-8CAC-AFF4-6DCC-7A6D434954CF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38" creationId="{A767AE84-124A-0A29-8DCC-82FFBDAF9517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46" creationId="{82FF6215-DDD0-ED6A-ED0F-710BD70D2459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47" creationId="{46CC021F-5A9A-420B-1480-C77A755134AC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48" creationId="{9DC1656B-AE2B-E1D0-7655-724A1CB3959E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67" creationId="{03C9CEB0-C509-2FCC-76DD-3AFE0DE2CD9E}"/>
          </ac:cxnSpMkLst>
        </pc:cxnChg>
        <pc:cxnChg chg="del mod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75" creationId="{31CEC9EC-8104-7838-FC14-8590A7095F52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78" creationId="{3858E7DC-C351-7161-FC4B-495312FA2399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93" creationId="{2054B5FE-183F-339E-3B65-35BF133328C8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100" creationId="{B0034231-311E-BBEF-AC9C-4116002C5AF5}"/>
          </ac:cxnSpMkLst>
        </pc:cxnChg>
        <pc:cxnChg chg="add del mod">
          <ac:chgData name="Martin Geiger (Psychology)" userId="8f06b308-1267-4aba-9ebb-7f4bffdc13c4" providerId="ADAL" clId="{80A3F37D-D5E7-4096-9BEE-3D088D773B08}" dt="2024-05-22T14:16:51.015" v="6448" actId="478"/>
          <ac:cxnSpMkLst>
            <pc:docMk/>
            <pc:sldMk cId="486577879" sldId="480"/>
            <ac:cxnSpMk id="114" creationId="{FAA3A135-78C0-3CDC-907A-1A0C58622684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34" creationId="{94E91F26-D43A-4FC7-B79D-2CBCB78BCEAB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35" creationId="{7492AF61-BBED-59CE-1E8E-25FAD4C5F8B8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36" creationId="{A1C69A52-F7D1-ECE9-DEA2-B4298CB5E64E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43" creationId="{F741B7AC-AA6B-A983-E6AD-313712CBE26A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44" creationId="{DBD2653D-8FAE-CCDA-D72B-F9E243B18CF0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45" creationId="{B18EE9AD-E595-7F6D-9AEE-7B6F5B54D2C2}"/>
          </ac:cxnSpMkLst>
        </pc:cxnChg>
        <pc:cxnChg chg="del mod">
          <ac:chgData name="Martin Geiger (Psychology)" userId="8f06b308-1267-4aba-9ebb-7f4bffdc13c4" providerId="ADAL" clId="{80A3F37D-D5E7-4096-9BEE-3D088D773B08}" dt="2024-05-22T14:58:45.481" v="6780" actId="478"/>
          <ac:cxnSpMkLst>
            <pc:docMk/>
            <pc:sldMk cId="486577879" sldId="480"/>
            <ac:cxnSpMk id="148" creationId="{9E845DCD-0ACB-1A69-335C-B0304CDC648C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61" creationId="{B619DEF9-F34F-8B9A-1B08-9F2FA457497C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62" creationId="{FDFE1D5E-90A0-6848-D59F-4FF49663CF8E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70" creationId="{D1014A2D-05FE-4A05-23BC-D941A321EAF6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76" creationId="{1BF3EB07-D135-F575-4D67-B5611F2BC13E}"/>
          </ac:cxnSpMkLst>
        </pc:cxnChg>
        <pc:cxnChg chg="add mod">
          <ac:chgData name="Martin Geiger (Psychology)" userId="8f06b308-1267-4aba-9ebb-7f4bffdc13c4" providerId="ADAL" clId="{80A3F37D-D5E7-4096-9BEE-3D088D773B08}" dt="2024-05-22T13:58:55.621" v="6404"/>
          <ac:cxnSpMkLst>
            <pc:docMk/>
            <pc:sldMk cId="486577879" sldId="480"/>
            <ac:cxnSpMk id="179" creationId="{4B8C34B4-1E74-B5B7-C0FB-6F9FE32AD824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192" creationId="{4F3A931E-8DC0-2C2F-05C7-16F8851D15C8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193" creationId="{40A302F2-900B-BDFD-6B21-5D2ED6DE0DFA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194" creationId="{E11547F1-A768-83BC-E241-09071606F44B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01" creationId="{FB4463EE-7E82-FC78-543E-E2898D549D1E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02" creationId="{BEF5EFA5-0EBB-B39B-12ED-347D78D2971E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03" creationId="{1675BB82-0242-BA1F-35DD-24CF278D8882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17" creationId="{6B9650DD-2497-5083-AA6A-13358E23B27B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18" creationId="{19911576-8C1D-F2AB-5845-CDC0956DC6AF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26" creationId="{C94D0F28-9421-0E3F-C6D4-6D91F3E48156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32" creationId="{01F1910E-5EB6-DC55-C332-23F205C05716}"/>
          </ac:cxnSpMkLst>
        </pc:cxnChg>
        <pc:cxnChg chg="add mod">
          <ac:chgData name="Martin Geiger (Psychology)" userId="8f06b308-1267-4aba-9ebb-7f4bffdc13c4" providerId="ADAL" clId="{80A3F37D-D5E7-4096-9BEE-3D088D773B08}" dt="2024-05-22T14:58:45.694" v="6781"/>
          <ac:cxnSpMkLst>
            <pc:docMk/>
            <pc:sldMk cId="486577879" sldId="480"/>
            <ac:cxnSpMk id="235" creationId="{56D15C5F-B0D8-D92F-A64E-C465F341805B}"/>
          </ac:cxnSpMkLst>
        </pc:cxnChg>
        <pc:cxnChg chg="add mod">
          <ac:chgData name="Martin Geiger (Psychology)" userId="8f06b308-1267-4aba-9ebb-7f4bffdc13c4" providerId="ADAL" clId="{80A3F37D-D5E7-4096-9BEE-3D088D773B08}" dt="2024-05-22T14:58:45.694" v="6781"/>
          <ac:cxnSpMkLst>
            <pc:docMk/>
            <pc:sldMk cId="486577879" sldId="480"/>
            <ac:cxnSpMk id="236" creationId="{A127C913-EAD1-7D39-1CA8-7EDA4AE3BADD}"/>
          </ac:cxnSpMkLst>
        </pc:cxnChg>
        <pc:cxnChg chg="add mod">
          <ac:chgData name="Martin Geiger (Psychology)" userId="8f06b308-1267-4aba-9ebb-7f4bffdc13c4" providerId="ADAL" clId="{80A3F37D-D5E7-4096-9BEE-3D088D773B08}" dt="2024-05-22T15:06:37.687" v="6848" actId="1076"/>
          <ac:cxnSpMkLst>
            <pc:docMk/>
            <pc:sldMk cId="486577879" sldId="480"/>
            <ac:cxnSpMk id="238" creationId="{9F5EFC17-CB38-2A8D-A4B1-E22E756186EC}"/>
          </ac:cxnSpMkLst>
        </pc:cxnChg>
        <pc:cxnChg chg="add mod">
          <ac:chgData name="Martin Geiger (Psychology)" userId="8f06b308-1267-4aba-9ebb-7f4bffdc13c4" providerId="ADAL" clId="{80A3F37D-D5E7-4096-9BEE-3D088D773B08}" dt="2024-05-22T15:06:37.687" v="6848" actId="1076"/>
          <ac:cxnSpMkLst>
            <pc:docMk/>
            <pc:sldMk cId="486577879" sldId="480"/>
            <ac:cxnSpMk id="239" creationId="{9EA85E34-1025-F3CC-3355-51074DC38E8A}"/>
          </ac:cxnSpMkLst>
        </pc:cxnChg>
        <pc:cxnChg chg="add mod">
          <ac:chgData name="Martin Geiger (Psychology)" userId="8f06b308-1267-4aba-9ebb-7f4bffdc13c4" providerId="ADAL" clId="{80A3F37D-D5E7-4096-9BEE-3D088D773B08}" dt="2024-05-22T15:06:37.687" v="6848" actId="1076"/>
          <ac:cxnSpMkLst>
            <pc:docMk/>
            <pc:sldMk cId="486577879" sldId="480"/>
            <ac:cxnSpMk id="240" creationId="{C9780C30-A1D6-CDAB-8544-A649DA0CD9F4}"/>
          </ac:cxnSpMkLst>
        </pc:cxnChg>
      </pc:sldChg>
      <pc:sldChg chg="addSp delSp modSp add del mod">
        <pc:chgData name="Martin Geiger (Psychology)" userId="8f06b308-1267-4aba-9ebb-7f4bffdc13c4" providerId="ADAL" clId="{80A3F37D-D5E7-4096-9BEE-3D088D773B08}" dt="2024-05-22T14:54:27.079" v="6750" actId="47"/>
        <pc:sldMkLst>
          <pc:docMk/>
          <pc:sldMk cId="2379096375" sldId="481"/>
        </pc:sldMkLst>
        <pc:spChg chg="add 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4" creationId="{4E877843-6294-7AC6-5883-BA6A0FCD8598}"/>
          </ac:spMkLst>
        </pc:spChg>
        <pc:spChg chg="add 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5" creationId="{DF92ECC8-7AC1-EDA9-0B68-F255659E1BAE}"/>
          </ac:spMkLst>
        </pc:spChg>
        <pc:spChg chg="add mod">
          <ac:chgData name="Martin Geiger (Psychology)" userId="8f06b308-1267-4aba-9ebb-7f4bffdc13c4" providerId="ADAL" clId="{80A3F37D-D5E7-4096-9BEE-3D088D773B08}" dt="2024-05-22T13:56:10.933" v="6374"/>
          <ac:spMkLst>
            <pc:docMk/>
            <pc:sldMk cId="2379096375" sldId="481"/>
            <ac:spMk id="6" creationId="{16006D44-EDF2-D33D-37B4-F99AC7DA3879}"/>
          </ac:spMkLst>
        </pc:spChg>
        <pc:spChg chg="add mod">
          <ac:chgData name="Martin Geiger (Psychology)" userId="8f06b308-1267-4aba-9ebb-7f4bffdc13c4" providerId="ADAL" clId="{80A3F37D-D5E7-4096-9BEE-3D088D773B08}" dt="2024-05-22T13:56:10.933" v="6374"/>
          <ac:spMkLst>
            <pc:docMk/>
            <pc:sldMk cId="2379096375" sldId="481"/>
            <ac:spMk id="7" creationId="{9D35F4D9-458B-6821-5E5D-D0CE8FF41B86}"/>
          </ac:spMkLst>
        </pc:spChg>
        <pc:spChg chg="add mod">
          <ac:chgData name="Martin Geiger (Psychology)" userId="8f06b308-1267-4aba-9ebb-7f4bffdc13c4" providerId="ADAL" clId="{80A3F37D-D5E7-4096-9BEE-3D088D773B08}" dt="2024-05-22T13:56:10.933" v="6374"/>
          <ac:spMkLst>
            <pc:docMk/>
            <pc:sldMk cId="2379096375" sldId="481"/>
            <ac:spMk id="8" creationId="{AADCEF28-9D55-BEA0-FD47-4B48F48E5331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9" creationId="{56A06225-320B-F34F-992E-B810F8A71FD2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10" creationId="{4F365075-DF08-2159-EA40-6DAC68F72833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11" creationId="{B2B0946D-BC42-5EED-12E3-55110B3573BD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12" creationId="{A61B8E38-005E-FBD4-2BF5-DF46938B0BA3}"/>
          </ac:spMkLst>
        </pc:spChg>
        <pc:spChg chg="del mod">
          <ac:chgData name="Martin Geiger (Psychology)" userId="8f06b308-1267-4aba-9ebb-7f4bffdc13c4" providerId="ADAL" clId="{80A3F37D-D5E7-4096-9BEE-3D088D773B08}" dt="2024-05-22T13:57:08.498" v="6385" actId="478"/>
          <ac:spMkLst>
            <pc:docMk/>
            <pc:sldMk cId="2379096375" sldId="481"/>
            <ac:spMk id="13" creationId="{B97CF46A-8943-0ADC-C3D3-F3C9A69DB44B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17" creationId="{4CDE09D0-A661-BC38-C6FA-DF16A145D64A}"/>
          </ac:spMkLst>
        </pc:spChg>
        <pc:spChg chg="add 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22" creationId="{97A2E6CE-244C-E22F-C425-BD0F3D906E1A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26" creationId="{4DF7C2D7-1899-C18F-905F-D7E0F47A67BC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32" creationId="{74DC646B-4CD4-9AAF-48EF-DC39CB387047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40" creationId="{43A681BC-15C1-299D-9762-A638205D4DFE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41" creationId="{2AA3B0BC-4F91-8B7F-C9C5-EF2020252837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42" creationId="{50DB5CD6-6F23-870A-3124-2E2B947E29EB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43" creationId="{21E6A4CB-1C1A-4C26-A93C-F32E64FBB7D2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44" creationId="{7955C38E-2850-27B8-8783-7D4352A99CB4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45" creationId="{796039FA-3E4E-0925-B286-1D1E02A25664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49" creationId="{2CFC18AD-F4E3-5C4D-C5DA-F025998C41D4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50" creationId="{BA5EDA4B-9853-8ACA-19B0-4A65924172D0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51" creationId="{1FC44751-936E-D71F-6B2D-5ABF34F51130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52" creationId="{9F9FC456-065E-D33C-5827-E065B8FA3334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53" creationId="{C3142A70-1BD2-7BFF-A678-8A00D44AF227}"/>
          </ac:spMkLst>
        </pc:spChg>
        <pc:spChg chg="del mod">
          <ac:chgData name="Martin Geiger (Psychology)" userId="8f06b308-1267-4aba-9ebb-7f4bffdc13c4" providerId="ADAL" clId="{80A3F37D-D5E7-4096-9BEE-3D088D773B08}" dt="2024-05-22T13:57:11.105" v="6387" actId="478"/>
          <ac:spMkLst>
            <pc:docMk/>
            <pc:sldMk cId="2379096375" sldId="481"/>
            <ac:spMk id="54" creationId="{EEBF5C3F-34EC-6F2B-D180-03182FF48721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55" creationId="{41BA5676-A11E-74B8-4428-7532C70AA1D0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56" creationId="{6FB4974D-789D-7176-DCCA-0157F90B78F0}"/>
          </ac:spMkLst>
        </pc:spChg>
        <pc:spChg chg="add mod">
          <ac:chgData name="Martin Geiger (Psychology)" userId="8f06b308-1267-4aba-9ebb-7f4bffdc13c4" providerId="ADAL" clId="{80A3F37D-D5E7-4096-9BEE-3D088D773B08}" dt="2024-05-22T14:26:49.011" v="6513"/>
          <ac:spMkLst>
            <pc:docMk/>
            <pc:sldMk cId="2379096375" sldId="481"/>
            <ac:spMk id="58" creationId="{4CDE09D0-A661-BC38-C6FA-DF16A145D64A}"/>
          </ac:spMkLst>
        </pc:spChg>
        <pc:spChg chg="add mod">
          <ac:chgData name="Martin Geiger (Psychology)" userId="8f06b308-1267-4aba-9ebb-7f4bffdc13c4" providerId="ADAL" clId="{80A3F37D-D5E7-4096-9BEE-3D088D773B08}" dt="2024-05-22T14:26:49.011" v="6513"/>
          <ac:spMkLst>
            <pc:docMk/>
            <pc:sldMk cId="2379096375" sldId="481"/>
            <ac:spMk id="59" creationId="{4DF7C2D7-1899-C18F-905F-D7E0F47A67BC}"/>
          </ac:spMkLst>
        </pc:spChg>
        <pc:spChg chg="add mod">
          <ac:chgData name="Martin Geiger (Psychology)" userId="8f06b308-1267-4aba-9ebb-7f4bffdc13c4" providerId="ADAL" clId="{80A3F37D-D5E7-4096-9BEE-3D088D773B08}" dt="2024-05-22T14:26:49.011" v="6513"/>
          <ac:spMkLst>
            <pc:docMk/>
            <pc:sldMk cId="2379096375" sldId="481"/>
            <ac:spMk id="60" creationId="{74DC646B-4CD4-9AAF-48EF-DC39CB387047}"/>
          </ac:spMkLst>
        </pc:spChg>
        <pc:spChg chg="add mod">
          <ac:chgData name="Martin Geiger (Psychology)" userId="8f06b308-1267-4aba-9ebb-7f4bffdc13c4" providerId="ADAL" clId="{80A3F37D-D5E7-4096-9BEE-3D088D773B08}" dt="2024-05-22T14:26:49.011" v="6513"/>
          <ac:spMkLst>
            <pc:docMk/>
            <pc:sldMk cId="2379096375" sldId="481"/>
            <ac:spMk id="61" creationId="{0FB49A73-990F-7EC2-622D-91E64433B224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62" creationId="{DAEC2066-5927-001F-47D3-BDB7249F548A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63" creationId="{F6196461-5996-4A51-4D7A-1771742DF862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64" creationId="{CB1910A3-28E1-A478-EF85-8B7BFA284CBE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65" creationId="{E1F573DB-5EA8-1017-13CF-8B036ED12F9A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66" creationId="{94238BDB-5AA1-15B2-5F99-56271A6AD580}"/>
          </ac:spMkLst>
        </pc:spChg>
        <pc:spChg chg="add del mod ord">
          <ac:chgData name="Martin Geiger (Psychology)" userId="8f06b308-1267-4aba-9ebb-7f4bffdc13c4" providerId="ADAL" clId="{80A3F37D-D5E7-4096-9BEE-3D088D773B08}" dt="2024-05-22T14:37:56.093" v="6575" actId="478"/>
          <ac:spMkLst>
            <pc:docMk/>
            <pc:sldMk cId="2379096375" sldId="481"/>
            <ac:spMk id="68" creationId="{9C3F2ED3-B8BF-18A0-1E61-80651B02B88D}"/>
          </ac:spMkLst>
        </pc:spChg>
        <pc:spChg chg="add mod">
          <ac:chgData name="Martin Geiger (Psychology)" userId="8f06b308-1267-4aba-9ebb-7f4bffdc13c4" providerId="ADAL" clId="{80A3F37D-D5E7-4096-9BEE-3D088D773B08}" dt="2024-05-22T14:26:49.011" v="6513"/>
          <ac:spMkLst>
            <pc:docMk/>
            <pc:sldMk cId="2379096375" sldId="481"/>
            <ac:spMk id="69" creationId="{70E7C6E0-7F68-1E41-6F07-B9A22CFEC151}"/>
          </ac:spMkLst>
        </pc:spChg>
        <pc:spChg chg="add mod ord">
          <ac:chgData name="Martin Geiger (Psychology)" userId="8f06b308-1267-4aba-9ebb-7f4bffdc13c4" providerId="ADAL" clId="{80A3F37D-D5E7-4096-9BEE-3D088D773B08}" dt="2024-05-22T14:38:08.754" v="6578" actId="1076"/>
          <ac:spMkLst>
            <pc:docMk/>
            <pc:sldMk cId="2379096375" sldId="481"/>
            <ac:spMk id="70" creationId="{4E877843-6294-7AC6-5883-BA6A0FCD8598}"/>
          </ac:spMkLst>
        </pc:spChg>
        <pc:spChg chg="add mod ord">
          <ac:chgData name="Martin Geiger (Psychology)" userId="8f06b308-1267-4aba-9ebb-7f4bffdc13c4" providerId="ADAL" clId="{80A3F37D-D5E7-4096-9BEE-3D088D773B08}" dt="2024-05-22T14:38:08.754" v="6578" actId="1076"/>
          <ac:spMkLst>
            <pc:docMk/>
            <pc:sldMk cId="2379096375" sldId="481"/>
            <ac:spMk id="71" creationId="{DF92ECC8-7AC1-EDA9-0B68-F255659E1BAE}"/>
          </ac:spMkLst>
        </pc:spChg>
        <pc:spChg chg="add del mod ord">
          <ac:chgData name="Martin Geiger (Psychology)" userId="8f06b308-1267-4aba-9ebb-7f4bffdc13c4" providerId="ADAL" clId="{80A3F37D-D5E7-4096-9BEE-3D088D773B08}" dt="2024-05-22T14:38:12.400" v="6579" actId="166"/>
          <ac:spMkLst>
            <pc:docMk/>
            <pc:sldMk cId="2379096375" sldId="481"/>
            <ac:spMk id="72" creationId="{97A2E6CE-244C-E22F-C425-BD0F3D906E1A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79" creationId="{75CF62D8-F4FC-58B2-075F-DA68AB77E339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80" creationId="{9FDD0A1A-F87F-D2D8-954D-811C0B3A47BB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81" creationId="{2EAB0814-E015-8F1E-4765-E567043772EC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82" creationId="{52A39433-5868-E4E0-D935-E05390484AAF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83" creationId="{4CC03F2F-32A5-C2AB-E1DC-5832B94ABC25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84" creationId="{A378C35E-F75F-E8F9-EDAD-7B0147B8ECB1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92" creationId="{BCF3D0CB-349E-165B-0AE3-1EC325C7C502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95" creationId="{88EB94A8-F955-464B-0273-BB4A6335796F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96" creationId="{B425031A-813F-1C06-875D-CA3F4F096E13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97" creationId="{0FB49A73-990F-7EC2-622D-91E64433B224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98" creationId="{9C3F2ED3-B8BF-18A0-1E61-80651B02B88D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99" creationId="{A9A3773A-A759-47B2-73BF-3BD437E6C57F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101" creationId="{70E7C6E0-7F68-1E41-6F07-B9A22CFEC151}"/>
          </ac:spMkLst>
        </pc:spChg>
        <pc:spChg chg="mod">
          <ac:chgData name="Martin Geiger (Psychology)" userId="8f06b308-1267-4aba-9ebb-7f4bffdc13c4" providerId="ADAL" clId="{80A3F37D-D5E7-4096-9BEE-3D088D773B08}" dt="2024-05-22T13:58:41.547" v="6400" actId="1076"/>
          <ac:spMkLst>
            <pc:docMk/>
            <pc:sldMk cId="2379096375" sldId="481"/>
            <ac:spMk id="113" creationId="{77B24B2E-1208-ACE8-A76F-BE1EB47AE3F1}"/>
          </ac:spMkLst>
        </pc:spChg>
        <pc:cxnChg chg="add del mod">
          <ac:chgData name="Martin Geiger (Psychology)" userId="8f06b308-1267-4aba-9ebb-7f4bffdc13c4" providerId="ADAL" clId="{80A3F37D-D5E7-4096-9BEE-3D088D773B08}" dt="2024-05-22T14:26:32.366" v="6509" actId="21"/>
          <ac:cxnSpMkLst>
            <pc:docMk/>
            <pc:sldMk cId="2379096375" sldId="481"/>
            <ac:cxnSpMk id="28" creationId="{17690945-8610-4837-ABE1-390D93394F17}"/>
          </ac:cxnSpMkLst>
        </pc:cxnChg>
        <pc:cxnChg chg="del mod">
          <ac:chgData name="Martin Geiger (Psychology)" userId="8f06b308-1267-4aba-9ebb-7f4bffdc13c4" providerId="ADAL" clId="{80A3F37D-D5E7-4096-9BEE-3D088D773B08}" dt="2024-05-22T13:57:06.446" v="6384" actId="478"/>
          <ac:cxnSpMkLst>
            <pc:docMk/>
            <pc:sldMk cId="2379096375" sldId="481"/>
            <ac:cxnSpMk id="33" creationId="{FC9F25DC-CF6E-3BA7-7431-569F01CCA932}"/>
          </ac:cxnSpMkLst>
        </pc:cxnChg>
        <pc:cxnChg chg="add mod">
          <ac:chgData name="Martin Geiger (Psychology)" userId="8f06b308-1267-4aba-9ebb-7f4bffdc13c4" providerId="ADAL" clId="{80A3F37D-D5E7-4096-9BEE-3D088D773B08}" dt="2024-05-22T13:58:41.547" v="6400" actId="1076"/>
          <ac:cxnSpMkLst>
            <pc:docMk/>
            <pc:sldMk cId="2379096375" sldId="481"/>
            <ac:cxnSpMk id="34" creationId="{72B7D2D7-49F3-A7D5-6058-F6201EAACDF2}"/>
          </ac:cxnSpMkLst>
        </pc:cxnChg>
        <pc:cxnChg chg="del mod">
          <ac:chgData name="Martin Geiger (Psychology)" userId="8f06b308-1267-4aba-9ebb-7f4bffdc13c4" providerId="ADAL" clId="{80A3F37D-D5E7-4096-9BEE-3D088D773B08}" dt="2024-05-22T13:57:06.446" v="6384" actId="478"/>
          <ac:cxnSpMkLst>
            <pc:docMk/>
            <pc:sldMk cId="2379096375" sldId="481"/>
            <ac:cxnSpMk id="36" creationId="{CC32DD5D-8F0D-CA54-2CC8-A3513F0B1E01}"/>
          </ac:cxnSpMkLst>
        </pc:cxnChg>
        <pc:cxnChg chg="del mod">
          <ac:chgData name="Martin Geiger (Psychology)" userId="8f06b308-1267-4aba-9ebb-7f4bffdc13c4" providerId="ADAL" clId="{80A3F37D-D5E7-4096-9BEE-3D088D773B08}" dt="2024-05-22T13:57:08.498" v="6385" actId="478"/>
          <ac:cxnSpMkLst>
            <pc:docMk/>
            <pc:sldMk cId="2379096375" sldId="481"/>
            <ac:cxnSpMk id="38" creationId="{A767AE84-124A-0A29-8DCC-82FFBDAF9517}"/>
          </ac:cxnSpMkLst>
        </pc:cxnChg>
        <pc:cxnChg chg="del mod">
          <ac:chgData name="Martin Geiger (Psychology)" userId="8f06b308-1267-4aba-9ebb-7f4bffdc13c4" providerId="ADAL" clId="{80A3F37D-D5E7-4096-9BEE-3D088D773B08}" dt="2024-05-22T13:57:10.256" v="6386" actId="478"/>
          <ac:cxnSpMkLst>
            <pc:docMk/>
            <pc:sldMk cId="2379096375" sldId="481"/>
            <ac:cxnSpMk id="46" creationId="{82FF6215-DDD0-ED6A-ED0F-710BD70D2459}"/>
          </ac:cxnSpMkLst>
        </pc:cxnChg>
        <pc:cxnChg chg="del mod">
          <ac:chgData name="Martin Geiger (Psychology)" userId="8f06b308-1267-4aba-9ebb-7f4bffdc13c4" providerId="ADAL" clId="{80A3F37D-D5E7-4096-9BEE-3D088D773B08}" dt="2024-05-22T13:57:06.446" v="6384" actId="478"/>
          <ac:cxnSpMkLst>
            <pc:docMk/>
            <pc:sldMk cId="2379096375" sldId="481"/>
            <ac:cxnSpMk id="47" creationId="{46CC021F-5A9A-420B-1480-C77A755134AC}"/>
          </ac:cxnSpMkLst>
        </pc:cxnChg>
        <pc:cxnChg chg="del mod">
          <ac:chgData name="Martin Geiger (Psychology)" userId="8f06b308-1267-4aba-9ebb-7f4bffdc13c4" providerId="ADAL" clId="{80A3F37D-D5E7-4096-9BEE-3D088D773B08}" dt="2024-05-22T13:57:10.256" v="6386" actId="478"/>
          <ac:cxnSpMkLst>
            <pc:docMk/>
            <pc:sldMk cId="2379096375" sldId="481"/>
            <ac:cxnSpMk id="48" creationId="{9DC1656B-AE2B-E1D0-7655-724A1CB3959E}"/>
          </ac:cxnSpMkLst>
        </pc:cxnChg>
        <pc:cxnChg chg="del mod">
          <ac:chgData name="Martin Geiger (Psychology)" userId="8f06b308-1267-4aba-9ebb-7f4bffdc13c4" providerId="ADAL" clId="{80A3F37D-D5E7-4096-9BEE-3D088D773B08}" dt="2024-05-22T13:57:10.256" v="6386" actId="478"/>
          <ac:cxnSpMkLst>
            <pc:docMk/>
            <pc:sldMk cId="2379096375" sldId="481"/>
            <ac:cxnSpMk id="67" creationId="{03C9CEB0-C509-2FCC-76DD-3AFE0DE2CD9E}"/>
          </ac:cxnSpMkLst>
        </pc:cxnChg>
        <pc:cxnChg chg="add mod">
          <ac:chgData name="Martin Geiger (Psychology)" userId="8f06b308-1267-4aba-9ebb-7f4bffdc13c4" providerId="ADAL" clId="{80A3F37D-D5E7-4096-9BEE-3D088D773B08}" dt="2024-05-22T14:38:08.754" v="6578" actId="1076"/>
          <ac:cxnSpMkLst>
            <pc:docMk/>
            <pc:sldMk cId="2379096375" sldId="481"/>
            <ac:cxnSpMk id="73" creationId="{17690945-8610-4837-ABE1-390D93394F17}"/>
          </ac:cxnSpMkLst>
        </pc:cxnChg>
        <pc:cxnChg chg="del mod">
          <ac:chgData name="Martin Geiger (Psychology)" userId="8f06b308-1267-4aba-9ebb-7f4bffdc13c4" providerId="ADAL" clId="{80A3F37D-D5E7-4096-9BEE-3D088D773B08}" dt="2024-05-22T13:57:10.256" v="6386" actId="478"/>
          <ac:cxnSpMkLst>
            <pc:docMk/>
            <pc:sldMk cId="2379096375" sldId="481"/>
            <ac:cxnSpMk id="78" creationId="{3858E7DC-C351-7161-FC4B-495312FA2399}"/>
          </ac:cxnSpMkLst>
        </pc:cxnChg>
        <pc:cxnChg chg="del mod">
          <ac:chgData name="Martin Geiger (Psychology)" userId="8f06b308-1267-4aba-9ebb-7f4bffdc13c4" providerId="ADAL" clId="{80A3F37D-D5E7-4096-9BEE-3D088D773B08}" dt="2024-05-22T13:57:06.446" v="6384" actId="478"/>
          <ac:cxnSpMkLst>
            <pc:docMk/>
            <pc:sldMk cId="2379096375" sldId="481"/>
            <ac:cxnSpMk id="93" creationId="{2054B5FE-183F-339E-3B65-35BF133328C8}"/>
          </ac:cxnSpMkLst>
        </pc:cxnChg>
        <pc:cxnChg chg="del mod">
          <ac:chgData name="Martin Geiger (Psychology)" userId="8f06b308-1267-4aba-9ebb-7f4bffdc13c4" providerId="ADAL" clId="{80A3F37D-D5E7-4096-9BEE-3D088D773B08}" dt="2024-05-22T13:57:10.256" v="6386" actId="478"/>
          <ac:cxnSpMkLst>
            <pc:docMk/>
            <pc:sldMk cId="2379096375" sldId="481"/>
            <ac:cxnSpMk id="100" creationId="{B0034231-311E-BBEF-AC9C-4116002C5AF5}"/>
          </ac:cxnSpMkLst>
        </pc:cxnChg>
        <pc:cxnChg chg="mod">
          <ac:chgData name="Martin Geiger (Psychology)" userId="8f06b308-1267-4aba-9ebb-7f4bffdc13c4" providerId="ADAL" clId="{80A3F37D-D5E7-4096-9BEE-3D088D773B08}" dt="2024-05-22T13:58:41.547" v="6400" actId="1076"/>
          <ac:cxnSpMkLst>
            <pc:docMk/>
            <pc:sldMk cId="2379096375" sldId="481"/>
            <ac:cxnSpMk id="114" creationId="{FAA3A135-78C0-3CDC-907A-1A0C58622684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22T13:50:29.404" v="6301"/>
        <pc:sldMkLst>
          <pc:docMk/>
          <pc:sldMk cId="2477775251" sldId="481"/>
        </pc:sldMkLst>
      </pc:sldChg>
      <pc:sldChg chg="addSp delSp modSp add del mod ord">
        <pc:chgData name="Martin Geiger (Psychology)" userId="8f06b308-1267-4aba-9ebb-7f4bffdc13c4" providerId="ADAL" clId="{80A3F37D-D5E7-4096-9BEE-3D088D773B08}" dt="2024-05-22T15:31:08.053" v="6859" actId="47"/>
        <pc:sldMkLst>
          <pc:docMk/>
          <pc:sldMk cId="3154882914" sldId="482"/>
        </pc:sldMkLst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4" creationId="{4E877843-6294-7AC6-5883-BA6A0FCD8598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5" creationId="{DF92ECC8-7AC1-EDA9-0B68-F255659E1BAE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6" creationId="{7133EC97-6790-43EC-0D59-0930AB7FCB57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7" creationId="{B137CE79-6B1D-CF97-FDA0-5CE9348B03D1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8" creationId="{02E6E057-403F-6306-A0E3-1AA668D3C4E8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9" creationId="{0AFB9CA9-9640-58F1-F752-5C47C1B876BD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10" creationId="{47CDFFFD-D59A-E1FA-1EF0-183DEAABA95E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11" creationId="{4435C634-C20E-27F1-26FB-DB9C870186C0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12" creationId="{1AE7563F-5C84-EDD8-41EA-31DEAE08D9AF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13" creationId="{62B3F502-9999-0690-E384-4BEC19CC6801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17" creationId="{4CDE09D0-A661-BC38-C6FA-DF16A145D64A}"/>
          </ac:spMkLst>
        </pc:spChg>
        <pc:spChg chg="del">
          <ac:chgData name="Martin Geiger (Psychology)" userId="8f06b308-1267-4aba-9ebb-7f4bffdc13c4" providerId="ADAL" clId="{80A3F37D-D5E7-4096-9BEE-3D088D773B08}" dt="2024-05-22T14:58:52.510" v="6784" actId="478"/>
          <ac:spMkLst>
            <pc:docMk/>
            <pc:sldMk cId="3154882914" sldId="482"/>
            <ac:spMk id="21" creationId="{F4923499-4183-1F6E-C53A-F9517EF7C3A3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22" creationId="{97A2E6CE-244C-E22F-C425-BD0F3D906E1A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26" creationId="{4DF7C2D7-1899-C18F-905F-D7E0F47A67BC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32" creationId="{74DC646B-4CD4-9AAF-48EF-DC39CB387047}"/>
          </ac:spMkLst>
        </pc:spChg>
        <pc:spChg chg="add mod">
          <ac:chgData name="Martin Geiger (Psychology)" userId="8f06b308-1267-4aba-9ebb-7f4bffdc13c4" providerId="ADAL" clId="{80A3F37D-D5E7-4096-9BEE-3D088D773B08}" dt="2024-05-22T14:58:52.842" v="6785"/>
          <ac:spMkLst>
            <pc:docMk/>
            <pc:sldMk cId="3154882914" sldId="482"/>
            <ac:spMk id="40" creationId="{884B6703-DA60-E7CE-35AB-76892C99C0C9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97" creationId="{0FB49A73-990F-7EC2-622D-91E64433B224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98" creationId="{9C3F2ED3-B8BF-18A0-1E61-80651B02B88D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101" creationId="{70E7C6E0-7F68-1E41-6F07-B9A22CFEC151}"/>
          </ac:spMkLst>
        </pc:spChg>
        <pc:spChg chg="mod ord">
          <ac:chgData name="Martin Geiger (Psychology)" userId="8f06b308-1267-4aba-9ebb-7f4bffdc13c4" providerId="ADAL" clId="{80A3F37D-D5E7-4096-9BEE-3D088D773B08}" dt="2024-05-22T14:51:41.293" v="6720" actId="1076"/>
          <ac:spMkLst>
            <pc:docMk/>
            <pc:sldMk cId="3154882914" sldId="482"/>
            <ac:spMk id="106" creationId="{E45BCD08-EA83-6F5B-EC59-081DFAD2C28F}"/>
          </ac:spMkLst>
        </pc:spChg>
        <pc:spChg chg="mod ord">
          <ac:chgData name="Martin Geiger (Psychology)" userId="8f06b308-1267-4aba-9ebb-7f4bffdc13c4" providerId="ADAL" clId="{80A3F37D-D5E7-4096-9BEE-3D088D773B08}" dt="2024-05-22T14:51:41.293" v="6720" actId="1076"/>
          <ac:spMkLst>
            <pc:docMk/>
            <pc:sldMk cId="3154882914" sldId="482"/>
            <ac:spMk id="107" creationId="{E451F311-CD99-C644-2999-DC634CFB57BD}"/>
          </ac:spMkLst>
        </pc:spChg>
        <pc:spChg chg="mod ord">
          <ac:chgData name="Martin Geiger (Psychology)" userId="8f06b308-1267-4aba-9ebb-7f4bffdc13c4" providerId="ADAL" clId="{80A3F37D-D5E7-4096-9BEE-3D088D773B08}" dt="2024-05-22T14:51:49.573" v="6721" actId="14100"/>
          <ac:spMkLst>
            <pc:docMk/>
            <pc:sldMk cId="3154882914" sldId="482"/>
            <ac:spMk id="108" creationId="{A160F0BE-F962-A082-3DEB-0852FBA37A0C}"/>
          </ac:spMkLst>
        </pc:spChg>
        <pc:spChg chg="mod ord">
          <ac:chgData name="Martin Geiger (Psychology)" userId="8f06b308-1267-4aba-9ebb-7f4bffdc13c4" providerId="ADAL" clId="{80A3F37D-D5E7-4096-9BEE-3D088D773B08}" dt="2024-05-22T14:51:52.247" v="6722" actId="14100"/>
          <ac:spMkLst>
            <pc:docMk/>
            <pc:sldMk cId="3154882914" sldId="482"/>
            <ac:spMk id="109" creationId="{99F291C3-1AA1-25B8-E08D-045F7840F4CE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10" creationId="{545BE446-5E99-011C-76EC-BA222B1D5338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11" creationId="{375F347A-5661-3155-E0A8-514DDA8E9434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12" creationId="{DC432F79-1341-F9DA-16AF-11CAA211DD5C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15" creationId="{64121E19-1A9F-1CB9-6B70-EE55F4F16353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16" creationId="{7A6E1634-1D43-7ADD-CF34-54771AFCC567}"/>
          </ac:spMkLst>
        </pc:spChg>
        <pc:spChg chg="mod">
          <ac:chgData name="Martin Geiger (Psychology)" userId="8f06b308-1267-4aba-9ebb-7f4bffdc13c4" providerId="ADAL" clId="{80A3F37D-D5E7-4096-9BEE-3D088D773B08}" dt="2024-05-22T14:26:20.360" v="6508" actId="1076"/>
          <ac:spMkLst>
            <pc:docMk/>
            <pc:sldMk cId="3154882914" sldId="482"/>
            <ac:spMk id="117" creationId="{4917E1F0-BEEE-13A9-B382-9B591C3E9D74}"/>
          </ac:spMkLst>
        </pc:spChg>
        <pc:spChg chg="mod">
          <ac:chgData name="Martin Geiger (Psychology)" userId="8f06b308-1267-4aba-9ebb-7f4bffdc13c4" providerId="ADAL" clId="{80A3F37D-D5E7-4096-9BEE-3D088D773B08}" dt="2024-05-22T14:51:17.161" v="6715" actId="1037"/>
          <ac:spMkLst>
            <pc:docMk/>
            <pc:sldMk cId="3154882914" sldId="482"/>
            <ac:spMk id="118" creationId="{94AC5375-EBF7-D555-222C-00C688493FB6}"/>
          </ac:spMkLst>
        </pc:spChg>
        <pc:spChg chg="mod">
          <ac:chgData name="Martin Geiger (Psychology)" userId="8f06b308-1267-4aba-9ebb-7f4bffdc13c4" providerId="ADAL" clId="{80A3F37D-D5E7-4096-9BEE-3D088D773B08}" dt="2024-05-22T14:51:17.161" v="6715" actId="1037"/>
          <ac:spMkLst>
            <pc:docMk/>
            <pc:sldMk cId="3154882914" sldId="482"/>
            <ac:spMk id="133" creationId="{99FC8902-8BD6-F091-9489-BD534038980D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37" creationId="{BBB89EB6-E18E-A7F3-FB1F-977CF3AD5AC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38" creationId="{2CF5AAFB-26A4-C723-8430-4FB28C94C21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39" creationId="{2CE6BD30-1761-6EDD-2F2C-67A6D6BDA7A9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40" creationId="{87D3EEE2-E33D-FF7C-5A5F-43635832ED29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41" creationId="{F2D85942-9DEF-D348-7C0C-C6209F5D52A9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42" creationId="{C83DC208-A93E-98C0-0B4E-0F5F06544368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46" creationId="{71A1C081-D513-6832-FF6C-1ECEF0E6B39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49" creationId="{77107C60-1C06-D884-1230-9F674490A0D2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0" creationId="{5E3364BC-B1F3-2118-C634-AD2C63AA8BDA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1" creationId="{67CBD5D6-ED98-A311-2707-1E14B0E13F7A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2" creationId="{76A33E02-7B8D-9CEA-CC77-1697F8CA8290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3" creationId="{3F78338B-0AF1-BB08-FCC4-AB0CC88E0E6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4" creationId="{7A7D472E-1D63-FA56-B490-60CE98B7D85D}"/>
          </ac:spMkLst>
        </pc:spChg>
        <pc:spChg chg="mod">
          <ac:chgData name="Martin Geiger (Psychology)" userId="8f06b308-1267-4aba-9ebb-7f4bffdc13c4" providerId="ADAL" clId="{80A3F37D-D5E7-4096-9BEE-3D088D773B08}" dt="2024-05-22T14:48:33.490" v="6667" actId="207"/>
          <ac:spMkLst>
            <pc:docMk/>
            <pc:sldMk cId="3154882914" sldId="482"/>
            <ac:spMk id="155" creationId="{B452A272-6CD1-9923-83F3-B62806581627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6" creationId="{18D4F05C-511F-95DC-BAD0-BECF3E782519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7" creationId="{2A404633-FB55-382C-4DEA-4C0096DD8B3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8" creationId="{F6B71F80-D83D-498A-02BE-9DEB69CBA961}"/>
          </ac:spMkLst>
        </pc:spChg>
        <pc:spChg chg="mod">
          <ac:chgData name="Martin Geiger (Psychology)" userId="8f06b308-1267-4aba-9ebb-7f4bffdc13c4" providerId="ADAL" clId="{80A3F37D-D5E7-4096-9BEE-3D088D773B08}" dt="2024-05-22T14:48:33.490" v="6667" actId="207"/>
          <ac:spMkLst>
            <pc:docMk/>
            <pc:sldMk cId="3154882914" sldId="482"/>
            <ac:spMk id="159" creationId="{AD59534C-19DC-E772-265E-73961AFB6D17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0" creationId="{F442E8FC-D9D2-2980-0067-FCBFF68B195D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3" creationId="{3C501B72-12A0-CE34-6581-98A7A50C50AB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4" creationId="{DEF34C76-4B83-4458-CDC0-A73849A5431D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5" creationId="{10315F8E-BC87-97E8-AA6D-64EB90512EEB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6" creationId="{26B5A605-9195-7751-5728-D332C84D77D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7" creationId="{2B27B5E8-017C-AAD6-C2F4-C58858CFE787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8" creationId="{08F26E54-17C5-CA2C-8409-69B87A563841}"/>
          </ac:spMkLst>
        </pc:spChg>
        <pc:spChg chg="mod">
          <ac:chgData name="Martin Geiger (Psychology)" userId="8f06b308-1267-4aba-9ebb-7f4bffdc13c4" providerId="ADAL" clId="{80A3F37D-D5E7-4096-9BEE-3D088D773B08}" dt="2024-05-22T14:47:22.123" v="6651" actId="692"/>
          <ac:spMkLst>
            <pc:docMk/>
            <pc:sldMk cId="3154882914" sldId="482"/>
            <ac:spMk id="169" creationId="{49713B79-5DA1-745A-0F28-2CAD8984780B}"/>
          </ac:spMkLst>
        </pc:spChg>
        <pc:spChg chg="mod">
          <ac:chgData name="Martin Geiger (Psychology)" userId="8f06b308-1267-4aba-9ebb-7f4bffdc13c4" providerId="ADAL" clId="{80A3F37D-D5E7-4096-9BEE-3D088D773B08}" dt="2024-05-22T14:26:20.360" v="6508" actId="1076"/>
          <ac:spMkLst>
            <pc:docMk/>
            <pc:sldMk cId="3154882914" sldId="482"/>
            <ac:spMk id="171" creationId="{077DB053-1065-0BD5-72E0-ECACABE63EB9}"/>
          </ac:spMkLst>
        </pc:spChg>
        <pc:spChg chg="mod">
          <ac:chgData name="Martin Geiger (Psychology)" userId="8f06b308-1267-4aba-9ebb-7f4bffdc13c4" providerId="ADAL" clId="{80A3F37D-D5E7-4096-9BEE-3D088D773B08}" dt="2024-05-22T14:47:22.123" v="6651" actId="692"/>
          <ac:spMkLst>
            <pc:docMk/>
            <pc:sldMk cId="3154882914" sldId="482"/>
            <ac:spMk id="172" creationId="{5F78E7C6-CBD4-BD7E-045D-19C68C9DA033}"/>
          </ac:spMkLst>
        </pc:spChg>
        <pc:spChg chg="mod">
          <ac:chgData name="Martin Geiger (Psychology)" userId="8f06b308-1267-4aba-9ebb-7f4bffdc13c4" providerId="ADAL" clId="{80A3F37D-D5E7-4096-9BEE-3D088D773B08}" dt="2024-05-22T14:26:20.360" v="6508" actId="1076"/>
          <ac:spMkLst>
            <pc:docMk/>
            <pc:sldMk cId="3154882914" sldId="482"/>
            <ac:spMk id="173" creationId="{5C602BE0-CB5C-4B43-4FE3-484B1EB10A4E}"/>
          </ac:spMkLst>
        </pc:spChg>
        <pc:spChg chg="mod">
          <ac:chgData name="Martin Geiger (Psychology)" userId="8f06b308-1267-4aba-9ebb-7f4bffdc13c4" providerId="ADAL" clId="{80A3F37D-D5E7-4096-9BEE-3D088D773B08}" dt="2024-05-22T14:26:20.360" v="6508" actId="1076"/>
          <ac:spMkLst>
            <pc:docMk/>
            <pc:sldMk cId="3154882914" sldId="482"/>
            <ac:spMk id="174" creationId="{EB07535C-C521-49D7-1C44-DF37D069AC76}"/>
          </ac:spMkLst>
        </pc:spChg>
        <pc:spChg chg="mod">
          <ac:chgData name="Martin Geiger (Psychology)" userId="8f06b308-1267-4aba-9ebb-7f4bffdc13c4" providerId="ADAL" clId="{80A3F37D-D5E7-4096-9BEE-3D088D773B08}" dt="2024-05-22T14:47:22.123" v="6651" actId="692"/>
          <ac:spMkLst>
            <pc:docMk/>
            <pc:sldMk cId="3154882914" sldId="482"/>
            <ac:spMk id="175" creationId="{25C1FAB8-EBBB-1D8D-C81F-8A91604EBB22}"/>
          </ac:spMkLst>
        </pc:spChg>
        <pc:spChg chg="mod">
          <ac:chgData name="Martin Geiger (Psychology)" userId="8f06b308-1267-4aba-9ebb-7f4bffdc13c4" providerId="ADAL" clId="{80A3F37D-D5E7-4096-9BEE-3D088D773B08}" dt="2024-05-22T14:51:17.161" v="6715" actId="1037"/>
          <ac:spMkLst>
            <pc:docMk/>
            <pc:sldMk cId="3154882914" sldId="482"/>
            <ac:spMk id="177" creationId="{5F84F7DF-EB53-EDED-E7EC-589A00E8659C}"/>
          </ac:spMkLst>
        </pc:spChg>
        <pc:spChg chg="mod">
          <ac:chgData name="Martin Geiger (Psychology)" userId="8f06b308-1267-4aba-9ebb-7f4bffdc13c4" providerId="ADAL" clId="{80A3F37D-D5E7-4096-9BEE-3D088D773B08}" dt="2024-05-22T15:03:50.685" v="6817" actId="207"/>
          <ac:spMkLst>
            <pc:docMk/>
            <pc:sldMk cId="3154882914" sldId="482"/>
            <ac:spMk id="178" creationId="{28BAE6DB-1B96-E6C2-EB28-C9931311405F}"/>
          </ac:spMkLst>
        </pc:spChg>
        <pc:cxnChg chg="add del mod">
          <ac:chgData name="Martin Geiger (Psychology)" userId="8f06b308-1267-4aba-9ebb-7f4bffdc13c4" providerId="ADAL" clId="{80A3F37D-D5E7-4096-9BEE-3D088D773B08}" dt="2024-05-22T14:27:42.141" v="6522" actId="21"/>
          <ac:cxnSpMkLst>
            <pc:docMk/>
            <pc:sldMk cId="3154882914" sldId="482"/>
            <ac:cxnSpMk id="28" creationId="{17690945-8610-4837-ABE1-390D93394F17}"/>
          </ac:cxnSpMkLst>
        </pc:cxnChg>
        <pc:cxnChg chg="del mod">
          <ac:chgData name="Martin Geiger (Psychology)" userId="8f06b308-1267-4aba-9ebb-7f4bffdc13c4" providerId="ADAL" clId="{80A3F37D-D5E7-4096-9BEE-3D088D773B08}" dt="2024-05-22T14:58:52.510" v="6784" actId="478"/>
          <ac:cxnSpMkLst>
            <pc:docMk/>
            <pc:sldMk cId="3154882914" sldId="482"/>
            <ac:cxnSpMk id="31" creationId="{28EE004A-9C88-D08A-22B2-8038354FD075}"/>
          </ac:cxnSpMkLst>
        </pc:cxnChg>
        <pc:cxnChg chg="add mod">
          <ac:chgData name="Martin Geiger (Psychology)" userId="8f06b308-1267-4aba-9ebb-7f4bffdc13c4" providerId="ADAL" clId="{80A3F37D-D5E7-4096-9BEE-3D088D773B08}" dt="2024-05-22T14:52:19.841" v="6726" actId="108"/>
          <ac:cxnSpMkLst>
            <pc:docMk/>
            <pc:sldMk cId="3154882914" sldId="482"/>
            <ac:cxnSpMk id="36" creationId="{A750A047-F0DA-A986-3D8F-3D17DFAAE016}"/>
          </ac:cxnSpMkLst>
        </pc:cxnChg>
        <pc:cxnChg chg="add del mod">
          <ac:chgData name="Martin Geiger (Psychology)" userId="8f06b308-1267-4aba-9ebb-7f4bffdc13c4" providerId="ADAL" clId="{80A3F37D-D5E7-4096-9BEE-3D088D773B08}" dt="2024-05-22T14:54:01" v="6749" actId="478"/>
          <ac:cxnSpMkLst>
            <pc:docMk/>
            <pc:sldMk cId="3154882914" sldId="482"/>
            <ac:cxnSpMk id="38" creationId="{265D145F-89E2-C9A4-517C-FB95DA9980BC}"/>
          </ac:cxnSpMkLst>
        </pc:cxnChg>
        <pc:cxnChg chg="add mod">
          <ac:chgData name="Martin Geiger (Psychology)" userId="8f06b308-1267-4aba-9ebb-7f4bffdc13c4" providerId="ADAL" clId="{80A3F37D-D5E7-4096-9BEE-3D088D773B08}" dt="2024-05-22T14:58:52.842" v="6785"/>
          <ac:cxnSpMkLst>
            <pc:docMk/>
            <pc:sldMk cId="3154882914" sldId="482"/>
            <ac:cxnSpMk id="41" creationId="{07C0E388-3E2F-2916-576E-1B61CA373967}"/>
          </ac:cxnSpMkLst>
        </pc:cxnChg>
        <pc:cxnChg chg="add mod">
          <ac:chgData name="Martin Geiger (Psychology)" userId="8f06b308-1267-4aba-9ebb-7f4bffdc13c4" providerId="ADAL" clId="{80A3F37D-D5E7-4096-9BEE-3D088D773B08}" dt="2024-05-22T14:58:52.842" v="6785"/>
          <ac:cxnSpMkLst>
            <pc:docMk/>
            <pc:sldMk cId="3154882914" sldId="482"/>
            <ac:cxnSpMk id="42" creationId="{7AE2E830-8E9C-4666-52D8-440BA7392B06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34" creationId="{94E91F26-D43A-4FC7-B79D-2CBCB78BCEAB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35" creationId="{7492AF61-BBED-59CE-1E8E-25FAD4C5F8B8}"/>
          </ac:cxnSpMkLst>
        </pc:cxnChg>
        <pc:cxnChg chg="mod">
          <ac:chgData name="Martin Geiger (Psychology)" userId="8f06b308-1267-4aba-9ebb-7f4bffdc13c4" providerId="ADAL" clId="{80A3F37D-D5E7-4096-9BEE-3D088D773B08}" dt="2024-05-22T14:51:17.161" v="6715" actId="1037"/>
          <ac:cxnSpMkLst>
            <pc:docMk/>
            <pc:sldMk cId="3154882914" sldId="482"/>
            <ac:cxnSpMk id="136" creationId="{A1C69A52-F7D1-ECE9-DEA2-B4298CB5E64E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43" creationId="{F741B7AC-AA6B-A983-E6AD-313712CBE26A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44" creationId="{DBD2653D-8FAE-CCDA-D72B-F9E243B18CF0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45" creationId="{B18EE9AD-E595-7F6D-9AEE-7B6F5B54D2C2}"/>
          </ac:cxnSpMkLst>
        </pc:cxnChg>
        <pc:cxnChg chg="del mod">
          <ac:chgData name="Martin Geiger (Psychology)" userId="8f06b308-1267-4aba-9ebb-7f4bffdc13c4" providerId="ADAL" clId="{80A3F37D-D5E7-4096-9BEE-3D088D773B08}" dt="2024-05-22T14:58:52.510" v="6784" actId="478"/>
          <ac:cxnSpMkLst>
            <pc:docMk/>
            <pc:sldMk cId="3154882914" sldId="482"/>
            <ac:cxnSpMk id="148" creationId="{9E845DCD-0ACB-1A69-335C-B0304CDC648C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61" creationId="{B619DEF9-F34F-8B9A-1B08-9F2FA457497C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62" creationId="{FDFE1D5E-90A0-6848-D59F-4FF49663CF8E}"/>
          </ac:cxnSpMkLst>
        </pc:cxnChg>
        <pc:cxnChg chg="mod">
          <ac:chgData name="Martin Geiger (Psychology)" userId="8f06b308-1267-4aba-9ebb-7f4bffdc13c4" providerId="ADAL" clId="{80A3F37D-D5E7-4096-9BEE-3D088D773B08}" dt="2024-05-22T14:26:20.360" v="6508" actId="1076"/>
          <ac:cxnSpMkLst>
            <pc:docMk/>
            <pc:sldMk cId="3154882914" sldId="482"/>
            <ac:cxnSpMk id="170" creationId="{D1014A2D-05FE-4A05-23BC-D941A321EAF6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76" creationId="{1BF3EB07-D135-F575-4D67-B5611F2BC13E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2T15:07:53.494" v="6857" actId="1076"/>
        <pc:sldMkLst>
          <pc:docMk/>
          <pc:sldMk cId="1827761575" sldId="483"/>
        </pc:sldMkLst>
        <pc:spChg chg="add mod">
          <ac:chgData name="Martin Geiger (Psychology)" userId="8f06b308-1267-4aba-9ebb-7f4bffdc13c4" providerId="ADAL" clId="{80A3F37D-D5E7-4096-9BEE-3D088D773B08}" dt="2024-05-22T14:58:42.416" v="6779"/>
          <ac:spMkLst>
            <pc:docMk/>
            <pc:sldMk cId="1827761575" sldId="483"/>
            <ac:spMk id="9" creationId="{AE112224-2A0A-AD0E-3D98-D7F79DD33B69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12" creationId="{EFD14373-6D98-7371-EFC4-DE26DA56C887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13" creationId="{CF4C9F53-938A-3915-7AA7-1E79CEDE0BF9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17" creationId="{C00B97F0-F3AB-8CC8-9932-F2925B8AD5D1}"/>
          </ac:spMkLst>
        </pc:spChg>
        <pc:spChg chg="del">
          <ac:chgData name="Martin Geiger (Psychology)" userId="8f06b308-1267-4aba-9ebb-7f4bffdc13c4" providerId="ADAL" clId="{80A3F37D-D5E7-4096-9BEE-3D088D773B08}" dt="2024-05-22T14:58:42.142" v="6778" actId="478"/>
          <ac:spMkLst>
            <pc:docMk/>
            <pc:sldMk cId="1827761575" sldId="483"/>
            <ac:spMk id="21" creationId="{F4923499-4183-1F6E-C53A-F9517EF7C3A3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22" creationId="{9525E0F1-86B2-3CBB-9112-65840860EF49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24" creationId="{57BF8F96-3B39-4B6D-935B-28B1BB4755E9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26" creationId="{0003C471-769D-EC38-B94F-446EC36B40D3}"/>
          </ac:spMkLst>
        </pc:spChg>
        <pc:spChg chg="del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28" creationId="{F5F17028-7EAB-4647-ECE0-968B3C8985FF}"/>
          </ac:spMkLst>
        </pc:spChg>
        <pc:spChg chg="del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30" creationId="{9097970B-B110-EBCF-B8D8-F649BF495BE5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32" creationId="{90480E69-D8FB-5F5D-8CE0-1A9EA70C29D5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33" creationId="{6EF179C3-6D8D-DD11-E0B8-C1E72366E495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36" creationId="{BDBFA4D9-41B0-BBEA-08E1-6F6C3AE011CC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38" creationId="{676DC1F0-A2C4-E251-49C1-0F53FE4C165F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1" creationId="{2BA8E8B0-E4E2-50F2-2206-E728CEA2713D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2" creationId="{CE389DFE-0C0F-FD7E-8C4B-13F62FF3EDA5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3" creationId="{73C0A66D-5B21-D22F-D3A2-7C3093E44A94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4" creationId="{210AFC1E-C637-2168-4D41-5169E2B8AC7D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5" creationId="{750DBA03-B29C-203D-31EC-F9AEBD52D354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6" creationId="{93891E4D-9616-A0F4-5F6D-1AC98B2E1987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47" creationId="{DC89D8A8-D558-1C83-67C7-0E92E61F0C3F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48" creationId="{BC27681B-26FA-FD84-242A-14D284B0671E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49" creationId="{399AE2A8-529D-31FF-614A-F38830E86A38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0" creationId="{F9362CA4-0338-A5DF-CB31-04048CDD7717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1" creationId="{F442C8CB-748B-6CAF-EF4A-D1FEB53A5799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2" creationId="{BD5BF3F1-09C9-CA43-22EF-1806B971D014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3" creationId="{6D77B291-D93F-BBE2-ACB0-88C182DD743A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54" creationId="{F8D141AC-2BFA-1092-D562-DA1B44FF8178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5" creationId="{F7AD8252-17F4-B086-62B8-11FE993091E3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6" creationId="{02F8D4AF-CE46-1BA0-BB16-40FE4F6C23EE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57" creationId="{A1FDBCC2-39B3-E09F-6B97-3B67D005A655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58" creationId="{85FB4CEE-214B-1A3E-D8A9-0AE6048190E1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59" creationId="{46E78A91-A36A-23C7-14F1-E537EA66B971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60" creationId="{FF3149B7-8F30-B56F-3987-C653C02C5BB1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61" creationId="{24866ABC-213E-C3B7-F9AE-898CBDD2C70A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62" creationId="{FEB02B93-AFB7-412A-5EDD-6C40BAFD89D4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63" creationId="{38BFC4B5-5323-8688-F62A-C01430FF8388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64" creationId="{04528FD9-D721-6D39-8F40-827379F0ED99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65" creationId="{A4A6B5F3-6364-F815-9115-C5E3F90DA4B0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66" creationId="{EDDD744A-2041-DEB7-7D29-F45E2FED6402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67" creationId="{BA5C037A-A9C2-D9D2-8DA2-CC60E450487F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68" creationId="{B5419069-C346-C54B-C86A-C304098431E8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69" creationId="{95C7941A-27D2-11D3-91B6-0597DC9A526E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0" creationId="{27A133D2-16EC-C1BB-3691-022EA57D759D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1" creationId="{921AB86A-C749-4362-647B-31203EE09DFD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2" creationId="{C1AB30B7-CA5C-2B0C-EA84-AF09D1AB94CE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3" creationId="{B4A67B78-E882-AA2A-155A-7CB8681B9898}"/>
          </ac:spMkLst>
        </pc:spChg>
        <pc:spChg chg="del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4" creationId="{AD3FC258-549F-537E-DAF2-F7C294AACE71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6" creationId="{011F9B15-E977-7FD5-43A7-18042DF68522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7" creationId="{0E63FCCF-5E53-CAED-0B35-CE3D6EB6C4F5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78" creationId="{A5CAE849-54E2-F3D4-7F01-58B5A856F618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79" creationId="{51853515-81CE-BB42-D410-1CA5168235F8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80" creationId="{7AD85FAA-4A64-B925-D041-B85E59BFA8CF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81" creationId="{C0944F58-B2BC-B4FF-4044-245EAF67987E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82" creationId="{182CE8FD-160E-C48A-F397-9F19B873391A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84" creationId="{DB058B76-4575-2D82-B43A-D231EFE9E1BC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85" creationId="{2DB9C592-B8F7-47B2-DAEF-DCFD07D80B95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86" creationId="{A150A71F-91D8-03A5-0EFD-1F8C869168D2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87" creationId="{AD78465A-51B3-CF19-8C53-1E232F8B1984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88" creationId="{8B9FC2C5-51EC-4671-706C-4A91F691B625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89" creationId="{DADCCCCF-7A8A-3376-8C1C-29D177A02E39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90" creationId="{A77D019E-6BB7-C711-B21A-8B323EC44DC8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91" creationId="{DE662146-06C0-F3B8-84CB-D1B2C245C72C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94" creationId="{E322D010-2A74-EA88-8FDF-7674960B95E6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96" creationId="{9B4404CE-95DF-00FE-FD91-02CEF338667B}"/>
          </ac:spMkLst>
        </pc:spChg>
        <pc:spChg chg="add mod">
          <ac:chgData name="Martin Geiger (Psychology)" userId="8f06b308-1267-4aba-9ebb-7f4bffdc13c4" providerId="ADAL" clId="{80A3F37D-D5E7-4096-9BEE-3D088D773B08}" dt="2024-05-22T15:03:09.899" v="6812" actId="1076"/>
          <ac:spMkLst>
            <pc:docMk/>
            <pc:sldMk cId="1827761575" sldId="483"/>
            <ac:spMk id="97" creationId="{2AD7F781-A3C9-4744-F3AA-77180DE6790A}"/>
          </ac:spMkLst>
        </pc:spChg>
        <pc:spChg chg="add mod">
          <ac:chgData name="Martin Geiger (Psychology)" userId="8f06b308-1267-4aba-9ebb-7f4bffdc13c4" providerId="ADAL" clId="{80A3F37D-D5E7-4096-9BEE-3D088D773B08}" dt="2024-05-22T15:03:09.899" v="6812" actId="1076"/>
          <ac:spMkLst>
            <pc:docMk/>
            <pc:sldMk cId="1827761575" sldId="483"/>
            <ac:spMk id="98" creationId="{FD88F5A3-13B9-7590-E529-A34824345C15}"/>
          </ac:spMkLst>
        </pc:spChg>
        <pc:spChg chg="add mod">
          <ac:chgData name="Martin Geiger (Psychology)" userId="8f06b308-1267-4aba-9ebb-7f4bffdc13c4" providerId="ADAL" clId="{80A3F37D-D5E7-4096-9BEE-3D088D773B08}" dt="2024-05-22T15:07:52.523" v="6856" actId="1076"/>
          <ac:spMkLst>
            <pc:docMk/>
            <pc:sldMk cId="1827761575" sldId="483"/>
            <ac:spMk id="105" creationId="{2D135A8E-F307-A337-AA4F-6FE382C6019A}"/>
          </ac:spMkLst>
        </pc:spChg>
        <pc:spChg chg="add mod">
          <ac:chgData name="Martin Geiger (Psychology)" userId="8f06b308-1267-4aba-9ebb-7f4bffdc13c4" providerId="ADAL" clId="{80A3F37D-D5E7-4096-9BEE-3D088D773B08}" dt="2024-05-22T15:07:52.523" v="6856" actId="1076"/>
          <ac:spMkLst>
            <pc:docMk/>
            <pc:sldMk cId="1827761575" sldId="483"/>
            <ac:spMk id="106" creationId="{BFD9BBE4-1995-7BC9-95AA-B17E23645C65}"/>
          </ac:spMkLst>
        </pc:spChg>
        <pc:spChg chg="add mod">
          <ac:chgData name="Martin Geiger (Psychology)" userId="8f06b308-1267-4aba-9ebb-7f4bffdc13c4" providerId="ADAL" clId="{80A3F37D-D5E7-4096-9BEE-3D088D773B08}" dt="2024-05-22T15:07:52.523" v="6856" actId="1076"/>
          <ac:spMkLst>
            <pc:docMk/>
            <pc:sldMk cId="1827761575" sldId="483"/>
            <ac:spMk id="107" creationId="{12A58236-68C5-242A-3012-6762559CBB9E}"/>
          </ac:spMkLst>
        </pc:spChg>
        <pc:spChg chg="add mod">
          <ac:chgData name="Martin Geiger (Psychology)" userId="8f06b308-1267-4aba-9ebb-7f4bffdc13c4" providerId="ADAL" clId="{80A3F37D-D5E7-4096-9BEE-3D088D773B08}" dt="2024-05-22T15:07:48.958" v="6855" actId="1076"/>
          <ac:spMkLst>
            <pc:docMk/>
            <pc:sldMk cId="1827761575" sldId="483"/>
            <ac:spMk id="108" creationId="{EFF11B4F-7D08-3D27-255E-0AF65F5E7452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19" creationId="{C9E1373A-73BF-9C9E-EABD-B9244ECD6C31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0" creationId="{28F1CE99-1E17-B0B2-208D-130CD2727FA2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1" creationId="{658910A8-6342-55DF-961A-560A4A36A8F9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2" creationId="{D358E73F-6EA1-BD26-25CF-954EF4160920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3" creationId="{0AAC4AFB-D04E-2788-4471-B64BF88F71AC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4" creationId="{16DAB3A5-4AFC-5401-3DD7-241A9D69E867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5" creationId="{BF7DA05F-5E75-D8AC-93BA-C233CA77FF32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6" creationId="{83FAF70A-C6B8-1F23-AEDE-85D8AA956378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7" creationId="{EB67C94F-C830-AB44-9B97-553AF4574C23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8" creationId="{3F27E66B-C8FC-187E-E84D-30D82CB7542B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9" creationId="{CB6BCE6A-FC09-BC27-059D-4BD895114236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30" creationId="{B38CE288-4D9A-3036-1D8E-AA9EE441ADE9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31" creationId="{9D30064C-544B-3845-43E7-6DFDD781EB68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32" creationId="{FE3F4C96-D235-B994-4F6B-8BDA434D3B6F}"/>
          </ac:spMkLst>
        </pc:spChg>
        <pc:spChg chg="mod">
          <ac:chgData name="Martin Geiger (Psychology)" userId="8f06b308-1267-4aba-9ebb-7f4bffdc13c4" providerId="ADAL" clId="{80A3F37D-D5E7-4096-9BEE-3D088D773B08}" dt="2024-05-22T14:31:16.455" v="6553" actId="108"/>
          <ac:spMkLst>
            <pc:docMk/>
            <pc:sldMk cId="1827761575" sldId="483"/>
            <ac:spMk id="147" creationId="{C6A72E05-1298-76A0-8ED2-B25676BEF18C}"/>
          </ac:spMkLst>
        </pc:spChg>
        <pc:spChg chg="del">
          <ac:chgData name="Martin Geiger (Psychology)" userId="8f06b308-1267-4aba-9ebb-7f4bffdc13c4" providerId="ADAL" clId="{80A3F37D-D5E7-4096-9BEE-3D088D773B08}" dt="2024-05-22T14:31:19.649" v="6554" actId="478"/>
          <ac:spMkLst>
            <pc:docMk/>
            <pc:sldMk cId="1827761575" sldId="483"/>
            <ac:spMk id="189" creationId="{10D1A1AB-6057-145F-4921-C39D21F3E26A}"/>
          </ac:spMkLst>
        </pc:spChg>
        <pc:picChg chg="add mod">
          <ac:chgData name="Martin Geiger (Psychology)" userId="8f06b308-1267-4aba-9ebb-7f4bffdc13c4" providerId="ADAL" clId="{80A3F37D-D5E7-4096-9BEE-3D088D773B08}" dt="2024-05-22T15:07:53.494" v="6857" actId="1076"/>
          <ac:picMkLst>
            <pc:docMk/>
            <pc:sldMk cId="1827761575" sldId="483"/>
            <ac:picMk id="100" creationId="{8F02319F-3263-1CC4-11B5-938582946187}"/>
          </ac:picMkLst>
        </pc:picChg>
        <pc:picChg chg="add mod">
          <ac:chgData name="Martin Geiger (Psychology)" userId="8f06b308-1267-4aba-9ebb-7f4bffdc13c4" providerId="ADAL" clId="{80A3F37D-D5E7-4096-9BEE-3D088D773B08}" dt="2024-05-22T15:06:54.145" v="6852" actId="1076"/>
          <ac:picMkLst>
            <pc:docMk/>
            <pc:sldMk cId="1827761575" sldId="483"/>
            <ac:picMk id="104" creationId="{2AEB4BDB-9BDC-A148-6D33-0693E56C2ADC}"/>
          </ac:picMkLst>
        </pc:picChg>
        <pc:picChg chg="add mod">
          <ac:chgData name="Martin Geiger (Psychology)" userId="8f06b308-1267-4aba-9ebb-7f4bffdc13c4" providerId="ADAL" clId="{80A3F37D-D5E7-4096-9BEE-3D088D773B08}" dt="2024-05-22T15:07:45.802" v="6854" actId="1076"/>
          <ac:picMkLst>
            <pc:docMk/>
            <pc:sldMk cId="1827761575" sldId="483"/>
            <ac:picMk id="109" creationId="{D2B2E82B-1E10-4FC5-D19D-087CF165CDC7}"/>
          </ac:picMkLst>
        </pc:picChg>
        <pc:picChg chg="add mod">
          <ac:chgData name="Martin Geiger (Psychology)" userId="8f06b308-1267-4aba-9ebb-7f4bffdc13c4" providerId="ADAL" clId="{80A3F37D-D5E7-4096-9BEE-3D088D773B08}" dt="2024-05-22T15:07:44.613" v="6853" actId="1076"/>
          <ac:picMkLst>
            <pc:docMk/>
            <pc:sldMk cId="1827761575" sldId="483"/>
            <ac:picMk id="110" creationId="{ACBFBB70-2993-99AF-C991-4C7BBB72DE95}"/>
          </ac:picMkLst>
        </pc:picChg>
        <pc:cxnChg chg="del mod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4" creationId="{E541BDDC-965C-841D-7A75-378917B75F7E}"/>
          </ac:cxnSpMkLst>
        </pc:cxnChg>
        <pc:cxnChg chg="del mod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5" creationId="{FE47B97B-1862-00A0-B9EA-79FAE843A387}"/>
          </ac:cxnSpMkLst>
        </pc:cxnChg>
        <pc:cxnChg chg="del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6" creationId="{1140061F-4FC3-1CCF-8CBF-7FD01EBB7DCE}"/>
          </ac:cxnSpMkLst>
        </pc:cxnChg>
        <pc:cxnChg chg="del mod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7" creationId="{E832F359-8C94-FEF4-3259-CAFA4091CDB2}"/>
          </ac:cxnSpMkLst>
        </pc:cxnChg>
        <pc:cxnChg chg="del mod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8" creationId="{FE66183E-7C6A-CF8C-625C-B13BD0D1A261}"/>
          </ac:cxnSpMkLst>
        </pc:cxnChg>
        <pc:cxnChg chg="add mod">
          <ac:chgData name="Martin Geiger (Psychology)" userId="8f06b308-1267-4aba-9ebb-7f4bffdc13c4" providerId="ADAL" clId="{80A3F37D-D5E7-4096-9BEE-3D088D773B08}" dt="2024-05-22T14:58:42.416" v="6779"/>
          <ac:cxnSpMkLst>
            <pc:docMk/>
            <pc:sldMk cId="1827761575" sldId="483"/>
            <ac:cxnSpMk id="10" creationId="{D12288FB-AB44-C387-0575-5F533B713371}"/>
          </ac:cxnSpMkLst>
        </pc:cxnChg>
        <pc:cxnChg chg="add mod">
          <ac:chgData name="Martin Geiger (Psychology)" userId="8f06b308-1267-4aba-9ebb-7f4bffdc13c4" providerId="ADAL" clId="{80A3F37D-D5E7-4096-9BEE-3D088D773B08}" dt="2024-05-22T14:58:42.416" v="6779"/>
          <ac:cxnSpMkLst>
            <pc:docMk/>
            <pc:sldMk cId="1827761575" sldId="483"/>
            <ac:cxnSpMk id="11" creationId="{DFBEBC3A-BFA1-9B18-3F30-537334E46537}"/>
          </ac:cxnSpMkLst>
        </pc:cxnChg>
        <pc:cxnChg chg="del mod">
          <ac:chgData name="Martin Geiger (Psychology)" userId="8f06b308-1267-4aba-9ebb-7f4bffdc13c4" providerId="ADAL" clId="{80A3F37D-D5E7-4096-9BEE-3D088D773B08}" dt="2024-05-22T14:58:42.142" v="6778" actId="478"/>
          <ac:cxnSpMkLst>
            <pc:docMk/>
            <pc:sldMk cId="1827761575" sldId="483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34" creationId="{FA3A92D5-AB66-AF5D-8869-F36E5D72F6EE}"/>
          </ac:cxnSpMkLst>
        </pc:cxnChg>
        <pc:cxnChg chg="del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37" creationId="{B2ECC2B5-8CAC-AFF4-6DCC-7A6D434954CF}"/>
          </ac:cxnSpMkLst>
        </pc:cxnChg>
        <pc:cxnChg chg="add mod">
          <ac:chgData name="Martin Geiger (Psychology)" userId="8f06b308-1267-4aba-9ebb-7f4bffdc13c4" providerId="ADAL" clId="{80A3F37D-D5E7-4096-9BEE-3D088D773B08}" dt="2024-05-22T15:03:05.687" v="6811" actId="1076"/>
          <ac:cxnSpMkLst>
            <pc:docMk/>
            <pc:sldMk cId="1827761575" sldId="483"/>
            <ac:cxnSpMk id="40" creationId="{42781133-F9E1-75F3-008F-0931F6BCD917}"/>
          </ac:cxnSpMkLst>
        </pc:cxnChg>
        <pc:cxnChg chg="mod">
          <ac:chgData name="Martin Geiger (Psychology)" userId="8f06b308-1267-4aba-9ebb-7f4bffdc13c4" providerId="ADAL" clId="{80A3F37D-D5E7-4096-9BEE-3D088D773B08}" dt="2024-05-22T15:03:19.315" v="6815" actId="1076"/>
          <ac:cxnSpMkLst>
            <pc:docMk/>
            <pc:sldMk cId="1827761575" sldId="483"/>
            <ac:cxnSpMk id="75" creationId="{31CEC9EC-8104-7838-FC14-8590A7095F52}"/>
          </ac:cxnSpMkLst>
        </pc:cxnChg>
        <pc:cxnChg chg="add mod">
          <ac:chgData name="Martin Geiger (Psychology)" userId="8f06b308-1267-4aba-9ebb-7f4bffdc13c4" providerId="ADAL" clId="{80A3F37D-D5E7-4096-9BEE-3D088D773B08}" dt="2024-05-22T15:03:05.687" v="6811" actId="1076"/>
          <ac:cxnSpMkLst>
            <pc:docMk/>
            <pc:sldMk cId="1827761575" sldId="483"/>
            <ac:cxnSpMk id="83" creationId="{E5FF08D8-53B2-2E5B-87DA-D9A3876A98F1}"/>
          </ac:cxnSpMkLst>
        </pc:cxnChg>
        <pc:cxnChg chg="add mod">
          <ac:chgData name="Martin Geiger (Psychology)" userId="8f06b308-1267-4aba-9ebb-7f4bffdc13c4" providerId="ADAL" clId="{80A3F37D-D5E7-4096-9BEE-3D088D773B08}" dt="2024-05-22T15:03:05.687" v="6811" actId="1076"/>
          <ac:cxnSpMkLst>
            <pc:docMk/>
            <pc:sldMk cId="1827761575" sldId="483"/>
            <ac:cxnSpMk id="92" creationId="{46DF12DE-1EA1-E84C-E890-8AED069CBEE4}"/>
          </ac:cxnSpMkLst>
        </pc:cxnChg>
        <pc:cxnChg chg="add mod">
          <ac:chgData name="Martin Geiger (Psychology)" userId="8f06b308-1267-4aba-9ebb-7f4bffdc13c4" providerId="ADAL" clId="{80A3F37D-D5E7-4096-9BEE-3D088D773B08}" dt="2024-05-22T15:03:05.687" v="6811" actId="1076"/>
          <ac:cxnSpMkLst>
            <pc:docMk/>
            <pc:sldMk cId="1827761575" sldId="483"/>
            <ac:cxnSpMk id="93" creationId="{9E7D3AEA-F2D2-3BA4-2690-3EADB5859E0D}"/>
          </ac:cxnSpMkLst>
        </pc:cxnChg>
        <pc:cxnChg chg="add mod">
          <ac:chgData name="Martin Geiger (Psychology)" userId="8f06b308-1267-4aba-9ebb-7f4bffdc13c4" providerId="ADAL" clId="{80A3F37D-D5E7-4096-9BEE-3D088D773B08}" dt="2024-05-22T15:03:12.055" v="6813" actId="1076"/>
          <ac:cxnSpMkLst>
            <pc:docMk/>
            <pc:sldMk cId="1827761575" sldId="483"/>
            <ac:cxnSpMk id="95" creationId="{47C5E21A-3FF1-D42F-96F0-93D3837665EC}"/>
          </ac:cxnSpMkLst>
        </pc:cxnChg>
        <pc:cxnChg chg="add mod">
          <ac:chgData name="Martin Geiger (Psychology)" userId="8f06b308-1267-4aba-9ebb-7f4bffdc13c4" providerId="ADAL" clId="{80A3F37D-D5E7-4096-9BEE-3D088D773B08}" dt="2024-05-22T15:03:09.899" v="6812" actId="1076"/>
          <ac:cxnSpMkLst>
            <pc:docMk/>
            <pc:sldMk cId="1827761575" sldId="483"/>
            <ac:cxnSpMk id="99" creationId="{B415158D-7F7E-F6F1-A080-47035D91D48D}"/>
          </ac:cxnSpMkLst>
        </pc:cxnChg>
        <pc:cxnChg chg="add mod">
          <ac:chgData name="Martin Geiger (Psychology)" userId="8f06b308-1267-4aba-9ebb-7f4bffdc13c4" providerId="ADAL" clId="{80A3F37D-D5E7-4096-9BEE-3D088D773B08}" dt="2024-05-22T15:07:48.958" v="6855" actId="1076"/>
          <ac:cxnSpMkLst>
            <pc:docMk/>
            <pc:sldMk cId="1827761575" sldId="483"/>
            <ac:cxnSpMk id="101" creationId="{D15E6B4F-E479-5C7D-7236-A5403F15A1F9}"/>
          </ac:cxnSpMkLst>
        </pc:cxnChg>
        <pc:cxnChg chg="add mod">
          <ac:chgData name="Martin Geiger (Psychology)" userId="8f06b308-1267-4aba-9ebb-7f4bffdc13c4" providerId="ADAL" clId="{80A3F37D-D5E7-4096-9BEE-3D088D773B08}" dt="2024-05-22T15:07:48.958" v="6855" actId="1076"/>
          <ac:cxnSpMkLst>
            <pc:docMk/>
            <pc:sldMk cId="1827761575" sldId="483"/>
            <ac:cxnSpMk id="102" creationId="{0953E7E0-F404-E00D-52CF-E7C5262392E6}"/>
          </ac:cxnSpMkLst>
        </pc:cxnChg>
        <pc:cxnChg chg="add mod">
          <ac:chgData name="Martin Geiger (Psychology)" userId="8f06b308-1267-4aba-9ebb-7f4bffdc13c4" providerId="ADAL" clId="{80A3F37D-D5E7-4096-9BEE-3D088D773B08}" dt="2024-05-22T15:07:52.523" v="6856" actId="1076"/>
          <ac:cxnSpMkLst>
            <pc:docMk/>
            <pc:sldMk cId="1827761575" sldId="483"/>
            <ac:cxnSpMk id="103" creationId="{B05CEE89-4052-64C4-3BD9-8ADBC921113D}"/>
          </ac:cxnSpMkLst>
        </pc:cxnChg>
        <pc:cxnChg chg="del mod">
          <ac:chgData name="Martin Geiger (Psychology)" userId="8f06b308-1267-4aba-9ebb-7f4bffdc13c4" providerId="ADAL" clId="{80A3F37D-D5E7-4096-9BEE-3D088D773B08}" dt="2024-05-22T14:58:42.142" v="6778" actId="478"/>
          <ac:cxnSpMkLst>
            <pc:docMk/>
            <pc:sldMk cId="1827761575" sldId="483"/>
            <ac:cxnSpMk id="148" creationId="{9E845DCD-0ACB-1A69-335C-B0304CDC648C}"/>
          </ac:cxnSpMkLst>
        </pc:cxnChg>
        <pc:cxnChg chg="del mod">
          <ac:chgData name="Martin Geiger (Psychology)" userId="8f06b308-1267-4aba-9ebb-7f4bffdc13c4" providerId="ADAL" clId="{80A3F37D-D5E7-4096-9BEE-3D088D773B08}" dt="2024-05-22T14:31:19.649" v="6554" actId="478"/>
          <ac:cxnSpMkLst>
            <pc:docMk/>
            <pc:sldMk cId="1827761575" sldId="483"/>
            <ac:cxnSpMk id="190" creationId="{F94BFC0A-C1A7-A5BB-2765-06C73A2830AE}"/>
          </ac:cxnSpMkLst>
        </pc:cxnChg>
      </pc:sldChg>
      <pc:sldChg chg="addSp modSp add mod modTransition">
        <pc:chgData name="Martin Geiger (Psychology)" userId="8f06b308-1267-4aba-9ebb-7f4bffdc13c4" providerId="ADAL" clId="{80A3F37D-D5E7-4096-9BEE-3D088D773B08}" dt="2024-05-22T14:57:27.492" v="6755" actId="207"/>
        <pc:sldMkLst>
          <pc:docMk/>
          <pc:sldMk cId="3422111843" sldId="484"/>
        </pc:sldMkLst>
        <pc:spChg chg="add mod">
          <ac:chgData name="Martin Geiger (Psychology)" userId="8f06b308-1267-4aba-9ebb-7f4bffdc13c4" providerId="ADAL" clId="{80A3F37D-D5E7-4096-9BEE-3D088D773B08}" dt="2024-05-22T14:57:27.492" v="6755" actId="207"/>
          <ac:spMkLst>
            <pc:docMk/>
            <pc:sldMk cId="3422111843" sldId="484"/>
            <ac:spMk id="9" creationId="{13AFF980-6EF1-C810-51A7-CA3F7CF9E249}"/>
          </ac:spMkLst>
        </pc:spChg>
        <pc:spChg chg="add mod">
          <ac:chgData name="Martin Geiger (Psychology)" userId="8f06b308-1267-4aba-9ebb-7f4bffdc13c4" providerId="ADAL" clId="{80A3F37D-D5E7-4096-9BEE-3D088D773B08}" dt="2024-05-22T14:57:27.492" v="6755" actId="207"/>
          <ac:spMkLst>
            <pc:docMk/>
            <pc:sldMk cId="3422111843" sldId="484"/>
            <ac:spMk id="17" creationId="{E2FB9C4D-7B9E-BF1C-58DD-7A8B47053CBF}"/>
          </ac:spMkLst>
        </pc:spChg>
        <pc:spChg chg="mod">
          <ac:chgData name="Martin Geiger (Psychology)" userId="8f06b308-1267-4aba-9ebb-7f4bffdc13c4" providerId="ADAL" clId="{80A3F37D-D5E7-4096-9BEE-3D088D773B08}" dt="2024-05-22T14:45:32.597" v="6639" actId="1076"/>
          <ac:spMkLst>
            <pc:docMk/>
            <pc:sldMk cId="3422111843" sldId="484"/>
            <ac:spMk id="21" creationId="{F4923499-4183-1F6E-C53A-F9517EF7C3A3}"/>
          </ac:spMkLst>
        </pc:spChg>
        <pc:spChg chg="add mod">
          <ac:chgData name="Martin Geiger (Psychology)" userId="8f06b308-1267-4aba-9ebb-7f4bffdc13c4" providerId="ADAL" clId="{80A3F37D-D5E7-4096-9BEE-3D088D773B08}" dt="2024-05-22T14:57:27.492" v="6755" actId="207"/>
          <ac:spMkLst>
            <pc:docMk/>
            <pc:sldMk cId="3422111843" sldId="484"/>
            <ac:spMk id="22" creationId="{37B69B4E-A3E3-FC1D-FD12-2DF8183F3C8B}"/>
          </ac:spMkLst>
        </pc:spChg>
        <pc:spChg chg="mod">
          <ac:chgData name="Martin Geiger (Psychology)" userId="8f06b308-1267-4aba-9ebb-7f4bffdc13c4" providerId="ADAL" clId="{80A3F37D-D5E7-4096-9BEE-3D088D773B08}" dt="2024-05-22T14:44:18.805" v="6616" actId="1076"/>
          <ac:spMkLst>
            <pc:docMk/>
            <pc:sldMk cId="3422111843" sldId="484"/>
            <ac:spMk id="199" creationId="{391DE251-A39D-90F7-B674-AC408F084FEA}"/>
          </ac:spMkLst>
        </pc:spChg>
        <pc:spChg chg="mod">
          <ac:chgData name="Martin Geiger (Psychology)" userId="8f06b308-1267-4aba-9ebb-7f4bffdc13c4" providerId="ADAL" clId="{80A3F37D-D5E7-4096-9BEE-3D088D773B08}" dt="2024-05-22T14:44:13.693" v="6615" actId="1076"/>
          <ac:spMkLst>
            <pc:docMk/>
            <pc:sldMk cId="3422111843" sldId="484"/>
            <ac:spMk id="200" creationId="{9C0453A2-2601-12A4-75F0-ECC9AB2A0F62}"/>
          </ac:spMkLst>
        </pc:spChg>
        <pc:spChg chg="mod">
          <ac:chgData name="Martin Geiger (Psychology)" userId="8f06b308-1267-4aba-9ebb-7f4bffdc13c4" providerId="ADAL" clId="{80A3F37D-D5E7-4096-9BEE-3D088D773B08}" dt="2024-05-22T14:45:19.612" v="6629" actId="1076"/>
          <ac:spMkLst>
            <pc:docMk/>
            <pc:sldMk cId="3422111843" sldId="484"/>
            <ac:spMk id="201" creationId="{2442E787-51FF-994E-1C45-23A33BCDC6DC}"/>
          </ac:spMkLst>
        </pc:spChg>
        <pc:cxnChg chg="mod">
          <ac:chgData name="Martin Geiger (Psychology)" userId="8f06b308-1267-4aba-9ebb-7f4bffdc13c4" providerId="ADAL" clId="{80A3F37D-D5E7-4096-9BEE-3D088D773B08}" dt="2024-05-22T14:45:32.597" v="6639" actId="1076"/>
          <ac:cxnSpMkLst>
            <pc:docMk/>
            <pc:sldMk cId="3422111843" sldId="484"/>
            <ac:cxnSpMk id="31" creationId="{28EE004A-9C88-D08A-22B2-8038354FD075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3T18:05:21.792" v="7015" actId="1076"/>
        <pc:sldMkLst>
          <pc:docMk/>
          <pc:sldMk cId="1671304377" sldId="485"/>
        </pc:sldMkLst>
        <pc:spChg chg="add mod">
          <ac:chgData name="Martin Geiger (Psychology)" userId="8f06b308-1267-4aba-9ebb-7f4bffdc13c4" providerId="ADAL" clId="{80A3F37D-D5E7-4096-9BEE-3D088D773B08}" dt="2024-05-23T16:40:37.320" v="6984" actId="1076"/>
          <ac:spMkLst>
            <pc:docMk/>
            <pc:sldMk cId="1671304377" sldId="485"/>
            <ac:spMk id="2" creationId="{96E4CEAC-5A87-8AFB-CBCB-EB7762ECBB2A}"/>
          </ac:spMkLst>
        </pc:spChg>
        <pc:graphicFrameChg chg="add mod">
          <ac:chgData name="Martin Geiger (Psychology)" userId="8f06b308-1267-4aba-9ebb-7f4bffdc13c4" providerId="ADAL" clId="{80A3F37D-D5E7-4096-9BEE-3D088D773B08}" dt="2024-05-23T18:05:21.792" v="7015" actId="1076"/>
          <ac:graphicFrameMkLst>
            <pc:docMk/>
            <pc:sldMk cId="1671304377" sldId="485"/>
            <ac:graphicFrameMk id="4" creationId="{25ED6232-E69E-4474-7F53-018F900DA39D}"/>
          </ac:graphicFrameMkLst>
        </pc:graphicFrameChg>
        <pc:graphicFrameChg chg="add mod">
          <ac:chgData name="Martin Geiger (Psychology)" userId="8f06b308-1267-4aba-9ebb-7f4bffdc13c4" providerId="ADAL" clId="{80A3F37D-D5E7-4096-9BEE-3D088D773B08}" dt="2024-05-23T18:05:17.279" v="7014" actId="1076"/>
          <ac:graphicFrameMkLst>
            <pc:docMk/>
            <pc:sldMk cId="1671304377" sldId="485"/>
            <ac:graphicFrameMk id="7" creationId="{6E8F49DD-AC28-FCB8-32F6-10FCCBB844DD}"/>
          </ac:graphicFrameMkLst>
        </pc:graphicFrameChg>
        <pc:graphicFrameChg chg="del mod">
          <ac:chgData name="Martin Geiger (Psychology)" userId="8f06b308-1267-4aba-9ebb-7f4bffdc13c4" providerId="ADAL" clId="{80A3F37D-D5E7-4096-9BEE-3D088D773B08}" dt="2024-05-23T16:40:33.083" v="6982" actId="478"/>
          <ac:graphicFrameMkLst>
            <pc:docMk/>
            <pc:sldMk cId="1671304377" sldId="485"/>
            <ac:graphicFrameMk id="13" creationId="{B14A756C-72DF-B470-8FA9-71FA09A08D79}"/>
          </ac:graphicFrameMkLst>
        </pc:graphicFrameChg>
        <pc:graphicFrameChg chg="del mod">
          <ac:chgData name="Martin Geiger (Psychology)" userId="8f06b308-1267-4aba-9ebb-7f4bffdc13c4" providerId="ADAL" clId="{80A3F37D-D5E7-4096-9BEE-3D088D773B08}" dt="2024-05-23T16:40:34.355" v="6983" actId="478"/>
          <ac:graphicFrameMkLst>
            <pc:docMk/>
            <pc:sldMk cId="1671304377" sldId="485"/>
            <ac:graphicFrameMk id="14" creationId="{B82EDEEF-C6BC-EFBF-E177-F444A2D17EC2}"/>
          </ac:graphicFrameMkLst>
        </pc:graphicFrameChg>
      </pc:sldChg>
      <pc:sldChg chg="addSp delSp modSp add del mod setBg">
        <pc:chgData name="Martin Geiger (Psychology)" userId="8f06b308-1267-4aba-9ebb-7f4bffdc13c4" providerId="ADAL" clId="{80A3F37D-D5E7-4096-9BEE-3D088D773B08}" dt="2024-05-22T15:31:06.717" v="6858" actId="47"/>
        <pc:sldMkLst>
          <pc:docMk/>
          <pc:sldMk cId="2102317109" sldId="485"/>
        </pc:sldMkLst>
        <pc:spChg chg="add mod">
          <ac:chgData name="Martin Geiger (Psychology)" userId="8f06b308-1267-4aba-9ebb-7f4bffdc13c4" providerId="ADAL" clId="{80A3F37D-D5E7-4096-9BEE-3D088D773B08}" dt="2024-05-22T14:58:48.932" v="6783"/>
          <ac:spMkLst>
            <pc:docMk/>
            <pc:sldMk cId="2102317109" sldId="485"/>
            <ac:spMk id="8" creationId="{9F064890-B465-B941-FBDB-7A9C0FA6CDDB}"/>
          </ac:spMkLst>
        </pc:spChg>
        <pc:spChg chg="del">
          <ac:chgData name="Martin Geiger (Psychology)" userId="8f06b308-1267-4aba-9ebb-7f4bffdc13c4" providerId="ADAL" clId="{80A3F37D-D5E7-4096-9BEE-3D088D773B08}" dt="2024-05-22T14:58:48.616" v="6782" actId="478"/>
          <ac:spMkLst>
            <pc:docMk/>
            <pc:sldMk cId="2102317109" sldId="485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06" creationId="{E45BCD08-EA83-6F5B-EC59-081DFAD2C28F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07" creationId="{E451F311-CD99-C644-2999-DC634CFB57BD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08" creationId="{A160F0BE-F962-A082-3DEB-0852FBA37A0C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09" creationId="{99F291C3-1AA1-25B8-E08D-045F7840F4CE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18" creationId="{94AC5375-EBF7-D555-222C-00C688493FB6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33" creationId="{99FC8902-8BD6-F091-9489-BD534038980D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72" creationId="{5F78E7C6-CBD4-BD7E-045D-19C68C9DA033}"/>
          </ac:spMkLst>
        </pc:spChg>
        <pc:spChg chg="mod">
          <ac:chgData name="Martin Geiger (Psychology)" userId="8f06b308-1267-4aba-9ebb-7f4bffdc13c4" providerId="ADAL" clId="{80A3F37D-D5E7-4096-9BEE-3D088D773B08}" dt="2024-05-22T14:50:22.499" v="6697" actId="1076"/>
          <ac:spMkLst>
            <pc:docMk/>
            <pc:sldMk cId="2102317109" sldId="485"/>
            <ac:spMk id="175" creationId="{25C1FAB8-EBBB-1D8D-C81F-8A91604EBB22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77" creationId="{5F84F7DF-EB53-EDED-E7EC-589A00E8659C}"/>
          </ac:spMkLst>
        </pc:spChg>
        <pc:spChg chg="mod">
          <ac:chgData name="Martin Geiger (Psychology)" userId="8f06b308-1267-4aba-9ebb-7f4bffdc13c4" providerId="ADAL" clId="{80A3F37D-D5E7-4096-9BEE-3D088D773B08}" dt="2024-05-22T15:03:44.078" v="6816" actId="207"/>
          <ac:spMkLst>
            <pc:docMk/>
            <pc:sldMk cId="2102317109" sldId="485"/>
            <ac:spMk id="178" creationId="{28BAE6DB-1B96-E6C2-EB28-C9931311405F}"/>
          </ac:spMkLst>
        </pc:spChg>
        <pc:cxnChg chg="add mod ord">
          <ac:chgData name="Martin Geiger (Psychology)" userId="8f06b308-1267-4aba-9ebb-7f4bffdc13c4" providerId="ADAL" clId="{80A3F37D-D5E7-4096-9BEE-3D088D773B08}" dt="2024-05-22T14:53:31.038" v="6745" actId="14100"/>
          <ac:cxnSpMkLst>
            <pc:docMk/>
            <pc:sldMk cId="2102317109" sldId="485"/>
            <ac:cxnSpMk id="6" creationId="{913EFB30-6A67-0A6C-8722-E8597A6F7961}"/>
          </ac:cxnSpMkLst>
        </pc:cxnChg>
        <pc:cxnChg chg="add mod">
          <ac:chgData name="Martin Geiger (Psychology)" userId="8f06b308-1267-4aba-9ebb-7f4bffdc13c4" providerId="ADAL" clId="{80A3F37D-D5E7-4096-9BEE-3D088D773B08}" dt="2024-05-22T14:58:48.932" v="6783"/>
          <ac:cxnSpMkLst>
            <pc:docMk/>
            <pc:sldMk cId="2102317109" sldId="485"/>
            <ac:cxnSpMk id="9" creationId="{608EA3B1-1FDB-411A-5C58-748EEE796A22}"/>
          </ac:cxnSpMkLst>
        </pc:cxnChg>
        <pc:cxnChg chg="add mod">
          <ac:chgData name="Martin Geiger (Psychology)" userId="8f06b308-1267-4aba-9ebb-7f4bffdc13c4" providerId="ADAL" clId="{80A3F37D-D5E7-4096-9BEE-3D088D773B08}" dt="2024-05-22T14:58:48.932" v="6783"/>
          <ac:cxnSpMkLst>
            <pc:docMk/>
            <pc:sldMk cId="2102317109" sldId="485"/>
            <ac:cxnSpMk id="10" creationId="{2FF968F5-7BE1-03D4-2C0B-2C0AFE41FC08}"/>
          </ac:cxnSpMkLst>
        </pc:cxnChg>
        <pc:cxnChg chg="del mod">
          <ac:chgData name="Martin Geiger (Psychology)" userId="8f06b308-1267-4aba-9ebb-7f4bffdc13c4" providerId="ADAL" clId="{80A3F37D-D5E7-4096-9BEE-3D088D773B08}" dt="2024-05-22T14:58:48.616" v="6782" actId="478"/>
          <ac:cxnSpMkLst>
            <pc:docMk/>
            <pc:sldMk cId="2102317109" sldId="485"/>
            <ac:cxnSpMk id="31" creationId="{28EE004A-9C88-D08A-22B2-8038354FD075}"/>
          </ac:cxnSpMkLst>
        </pc:cxnChg>
        <pc:cxnChg chg="mod">
          <ac:chgData name="Martin Geiger (Psychology)" userId="8f06b308-1267-4aba-9ebb-7f4bffdc13c4" providerId="ADAL" clId="{80A3F37D-D5E7-4096-9BEE-3D088D773B08}" dt="2024-05-22T14:50:23.023" v="6700" actId="1076"/>
          <ac:cxnSpMkLst>
            <pc:docMk/>
            <pc:sldMk cId="2102317109" sldId="485"/>
            <ac:cxnSpMk id="136" creationId="{A1C69A52-F7D1-ECE9-DEA2-B4298CB5E64E}"/>
          </ac:cxnSpMkLst>
        </pc:cxnChg>
        <pc:cxnChg chg="mod">
          <ac:chgData name="Martin Geiger (Psychology)" userId="8f06b308-1267-4aba-9ebb-7f4bffdc13c4" providerId="ADAL" clId="{80A3F37D-D5E7-4096-9BEE-3D088D773B08}" dt="2024-05-22T14:50:22.084" v="6695" actId="1076"/>
          <ac:cxnSpMkLst>
            <pc:docMk/>
            <pc:sldMk cId="2102317109" sldId="485"/>
            <ac:cxnSpMk id="145" creationId="{B18EE9AD-E595-7F6D-9AEE-7B6F5B54D2C2}"/>
          </ac:cxnSpMkLst>
        </pc:cxnChg>
        <pc:cxnChg chg="del mod">
          <ac:chgData name="Martin Geiger (Psychology)" userId="8f06b308-1267-4aba-9ebb-7f4bffdc13c4" providerId="ADAL" clId="{80A3F37D-D5E7-4096-9BEE-3D088D773B08}" dt="2024-05-22T14:58:48.616" v="6782" actId="478"/>
          <ac:cxnSpMkLst>
            <pc:docMk/>
            <pc:sldMk cId="2102317109" sldId="485"/>
            <ac:cxnSpMk id="148" creationId="{9E845DCD-0ACB-1A69-335C-B0304CDC648C}"/>
          </ac:cxnSpMkLst>
        </pc:cxnChg>
      </pc:sldChg>
      <pc:sldChg chg="modSp add del mod">
        <pc:chgData name="Martin Geiger (Psychology)" userId="8f06b308-1267-4aba-9ebb-7f4bffdc13c4" providerId="ADAL" clId="{80A3F37D-D5E7-4096-9BEE-3D088D773B08}" dt="2024-05-22T15:05:30.378" v="6841" actId="47"/>
        <pc:sldMkLst>
          <pc:docMk/>
          <pc:sldMk cId="569126338" sldId="486"/>
        </pc:sldMkLst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06" creationId="{E45BCD08-EA83-6F5B-EC59-081DFAD2C28F}"/>
          </ac:spMkLst>
        </pc:spChg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07" creationId="{E451F311-CD99-C644-2999-DC634CFB57BD}"/>
          </ac:spMkLst>
        </pc:spChg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08" creationId="{A160F0BE-F962-A082-3DEB-0852FBA37A0C}"/>
          </ac:spMkLst>
        </pc:spChg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09" creationId="{99F291C3-1AA1-25B8-E08D-045F7840F4CE}"/>
          </ac:spMkLst>
        </pc:spChg>
        <pc:spChg chg="mod">
          <ac:chgData name="Martin Geiger (Psychology)" userId="8f06b308-1267-4aba-9ebb-7f4bffdc13c4" providerId="ADAL" clId="{80A3F37D-D5E7-4096-9BEE-3D088D773B08}" dt="2024-05-22T15:04:48.016" v="6832" actId="1076"/>
          <ac:spMkLst>
            <pc:docMk/>
            <pc:sldMk cId="569126338" sldId="486"/>
            <ac:spMk id="110" creationId="{545BE446-5E99-011C-76EC-BA222B1D5338}"/>
          </ac:spMkLst>
        </pc:spChg>
        <pc:spChg chg="mod">
          <ac:chgData name="Martin Geiger (Psychology)" userId="8f06b308-1267-4aba-9ebb-7f4bffdc13c4" providerId="ADAL" clId="{80A3F37D-D5E7-4096-9BEE-3D088D773B08}" dt="2024-05-22T15:04:50.577" v="6833" actId="1076"/>
          <ac:spMkLst>
            <pc:docMk/>
            <pc:sldMk cId="569126338" sldId="486"/>
            <ac:spMk id="111" creationId="{375F347A-5661-3155-E0A8-514DDA8E9434}"/>
          </ac:spMkLst>
        </pc:spChg>
        <pc:spChg chg="mod">
          <ac:chgData name="Martin Geiger (Psychology)" userId="8f06b308-1267-4aba-9ebb-7f4bffdc13c4" providerId="ADAL" clId="{80A3F37D-D5E7-4096-9BEE-3D088D773B08}" dt="2024-05-22T15:04:48.016" v="6832" actId="1076"/>
          <ac:spMkLst>
            <pc:docMk/>
            <pc:sldMk cId="569126338" sldId="486"/>
            <ac:spMk id="112" creationId="{DC432F79-1341-F9DA-16AF-11CAA211DD5C}"/>
          </ac:spMkLst>
        </pc:spChg>
        <pc:spChg chg="mod">
          <ac:chgData name="Martin Geiger (Psychology)" userId="8f06b308-1267-4aba-9ebb-7f4bffdc13c4" providerId="ADAL" clId="{80A3F37D-D5E7-4096-9BEE-3D088D773B08}" dt="2024-05-22T15:04:48.016" v="6832" actId="1076"/>
          <ac:spMkLst>
            <pc:docMk/>
            <pc:sldMk cId="569126338" sldId="486"/>
            <ac:spMk id="115" creationId="{64121E19-1A9F-1CB9-6B70-EE55F4F16353}"/>
          </ac:spMkLst>
        </pc:spChg>
        <pc:spChg chg="mod">
          <ac:chgData name="Martin Geiger (Psychology)" userId="8f06b308-1267-4aba-9ebb-7f4bffdc13c4" providerId="ADAL" clId="{80A3F37D-D5E7-4096-9BEE-3D088D773B08}" dt="2024-05-22T15:04:53.285" v="6834" actId="1076"/>
          <ac:spMkLst>
            <pc:docMk/>
            <pc:sldMk cId="569126338" sldId="486"/>
            <ac:spMk id="116" creationId="{7A6E1634-1D43-7ADD-CF34-54771AFCC567}"/>
          </ac:spMkLst>
        </pc:spChg>
        <pc:spChg chg="mod">
          <ac:chgData name="Martin Geiger (Psychology)" userId="8f06b308-1267-4aba-9ebb-7f4bffdc13c4" providerId="ADAL" clId="{80A3F37D-D5E7-4096-9BEE-3D088D773B08}" dt="2024-05-22T15:04:45.288" v="6831" actId="1076"/>
          <ac:spMkLst>
            <pc:docMk/>
            <pc:sldMk cId="569126338" sldId="486"/>
            <ac:spMk id="117" creationId="{4917E1F0-BEEE-13A9-B382-9B591C3E9D74}"/>
          </ac:spMkLst>
        </pc:spChg>
        <pc:spChg chg="mod">
          <ac:chgData name="Martin Geiger (Psychology)" userId="8f06b308-1267-4aba-9ebb-7f4bffdc13c4" providerId="ADAL" clId="{80A3F37D-D5E7-4096-9BEE-3D088D773B08}" dt="2024-05-22T15:04:45.288" v="6831" actId="1076"/>
          <ac:spMkLst>
            <pc:docMk/>
            <pc:sldMk cId="569126338" sldId="486"/>
            <ac:spMk id="118" creationId="{94AC5375-EBF7-D555-222C-00C688493FB6}"/>
          </ac:spMkLst>
        </pc:spChg>
        <pc:spChg chg="mod">
          <ac:chgData name="Martin Geiger (Psychology)" userId="8f06b308-1267-4aba-9ebb-7f4bffdc13c4" providerId="ADAL" clId="{80A3F37D-D5E7-4096-9BEE-3D088D773B08}" dt="2024-05-22T15:04:45.288" v="6831" actId="1076"/>
          <ac:spMkLst>
            <pc:docMk/>
            <pc:sldMk cId="569126338" sldId="486"/>
            <ac:spMk id="133" creationId="{99FC8902-8BD6-F091-9489-BD534038980D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37" creationId="{BBB89EB6-E18E-A7F3-FB1F-977CF3AD5AC5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38" creationId="{2CF5AAFB-26A4-C723-8430-4FB28C94C215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39" creationId="{2CE6BD30-1761-6EDD-2F2C-67A6D6BDA7A9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40" creationId="{87D3EEE2-E33D-FF7C-5A5F-43635832ED29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41" creationId="{F2D85942-9DEF-D348-7C0C-C6209F5D52A9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42" creationId="{C83DC208-A93E-98C0-0B4E-0F5F06544368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46" creationId="{71A1C081-D513-6832-FF6C-1ECEF0E6B395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49" creationId="{77107C60-1C06-D884-1230-9F674490A0D2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0" creationId="{5E3364BC-B1F3-2118-C634-AD2C63AA8BDA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1" creationId="{67CBD5D6-ED98-A311-2707-1E14B0E13F7A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2" creationId="{76A33E02-7B8D-9CEA-CC77-1697F8CA8290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3" creationId="{3F78338B-0AF1-BB08-FCC4-AB0CC88E0E65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4" creationId="{7A7D472E-1D63-FA56-B490-60CE98B7D85D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5" creationId="{B452A272-6CD1-9923-83F3-B62806581627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6" creationId="{18D4F05C-511F-95DC-BAD0-BECF3E782519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60" creationId="{F442E8FC-D9D2-2980-0067-FCBFF68B195D}"/>
          </ac:spMkLst>
        </pc:spChg>
        <pc:spChg chg="mod">
          <ac:chgData name="Martin Geiger (Psychology)" userId="8f06b308-1267-4aba-9ebb-7f4bffdc13c4" providerId="ADAL" clId="{80A3F37D-D5E7-4096-9BEE-3D088D773B08}" dt="2024-05-22T15:04:20.689" v="6823" actId="1076"/>
          <ac:spMkLst>
            <pc:docMk/>
            <pc:sldMk cId="569126338" sldId="486"/>
            <ac:spMk id="163" creationId="{3C501B72-12A0-CE34-6581-98A7A50C50AB}"/>
          </ac:spMkLst>
        </pc:spChg>
        <pc:spChg chg="mod">
          <ac:chgData name="Martin Geiger (Psychology)" userId="8f06b308-1267-4aba-9ebb-7f4bffdc13c4" providerId="ADAL" clId="{80A3F37D-D5E7-4096-9BEE-3D088D773B08}" dt="2024-05-22T15:04:20.689" v="6823" actId="1076"/>
          <ac:spMkLst>
            <pc:docMk/>
            <pc:sldMk cId="569126338" sldId="486"/>
            <ac:spMk id="164" creationId="{DEF34C76-4B83-4458-CDC0-A73849A5431D}"/>
          </ac:spMkLst>
        </pc:spChg>
        <pc:spChg chg="mod">
          <ac:chgData name="Martin Geiger (Psychology)" userId="8f06b308-1267-4aba-9ebb-7f4bffdc13c4" providerId="ADAL" clId="{80A3F37D-D5E7-4096-9BEE-3D088D773B08}" dt="2024-05-22T15:04:20.689" v="6823" actId="1076"/>
          <ac:spMkLst>
            <pc:docMk/>
            <pc:sldMk cId="569126338" sldId="486"/>
            <ac:spMk id="165" creationId="{10315F8E-BC87-97E8-AA6D-64EB90512EEB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66" creationId="{26B5A605-9195-7751-5728-D332C84D77D5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67" creationId="{2B27B5E8-017C-AAD6-C2F4-C58858CFE787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68" creationId="{08F26E54-17C5-CA2C-8409-69B87A563841}"/>
          </ac:spMkLst>
        </pc:spChg>
        <pc:spChg chg="mod">
          <ac:chgData name="Martin Geiger (Psychology)" userId="8f06b308-1267-4aba-9ebb-7f4bffdc13c4" providerId="ADAL" clId="{80A3F37D-D5E7-4096-9BEE-3D088D773B08}" dt="2024-05-22T15:04:40.115" v="6828" actId="1076"/>
          <ac:spMkLst>
            <pc:docMk/>
            <pc:sldMk cId="569126338" sldId="486"/>
            <ac:spMk id="169" creationId="{49713B79-5DA1-745A-0F28-2CAD8984780B}"/>
          </ac:spMkLst>
        </pc:spChg>
        <pc:spChg chg="mod">
          <ac:chgData name="Martin Geiger (Psychology)" userId="8f06b308-1267-4aba-9ebb-7f4bffdc13c4" providerId="ADAL" clId="{80A3F37D-D5E7-4096-9BEE-3D088D773B08}" dt="2024-05-22T15:04:48.016" v="6832" actId="1076"/>
          <ac:spMkLst>
            <pc:docMk/>
            <pc:sldMk cId="569126338" sldId="486"/>
            <ac:spMk id="171" creationId="{077DB053-1065-0BD5-72E0-ECACABE63EB9}"/>
          </ac:spMkLst>
        </pc:spChg>
        <pc:spChg chg="mod">
          <ac:chgData name="Martin Geiger (Psychology)" userId="8f06b308-1267-4aba-9ebb-7f4bffdc13c4" providerId="ADAL" clId="{80A3F37D-D5E7-4096-9BEE-3D088D773B08}" dt="2024-05-22T15:04:45.288" v="6831" actId="1076"/>
          <ac:spMkLst>
            <pc:docMk/>
            <pc:sldMk cId="569126338" sldId="486"/>
            <ac:spMk id="172" creationId="{5F78E7C6-CBD4-BD7E-045D-19C68C9DA033}"/>
          </ac:spMkLst>
        </pc:spChg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73" creationId="{5C602BE0-CB5C-4B43-4FE3-484B1EB10A4E}"/>
          </ac:spMkLst>
        </pc:spChg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74" creationId="{EB07535C-C521-49D7-1C44-DF37D069AC76}"/>
          </ac:spMkLst>
        </pc:spChg>
        <pc:spChg chg="mod">
          <ac:chgData name="Martin Geiger (Psychology)" userId="8f06b308-1267-4aba-9ebb-7f4bffdc13c4" providerId="ADAL" clId="{80A3F37D-D5E7-4096-9BEE-3D088D773B08}" dt="2024-05-22T15:04:40.115" v="6828" actId="1076"/>
          <ac:spMkLst>
            <pc:docMk/>
            <pc:sldMk cId="569126338" sldId="486"/>
            <ac:spMk id="175" creationId="{25C1FAB8-EBBB-1D8D-C81F-8A91604EBB22}"/>
          </ac:spMkLst>
        </pc:spChg>
        <pc:spChg chg="mod">
          <ac:chgData name="Martin Geiger (Psychology)" userId="8f06b308-1267-4aba-9ebb-7f4bffdc13c4" providerId="ADAL" clId="{80A3F37D-D5E7-4096-9BEE-3D088D773B08}" dt="2024-05-22T15:04:45.288" v="6831" actId="1076"/>
          <ac:spMkLst>
            <pc:docMk/>
            <pc:sldMk cId="569126338" sldId="486"/>
            <ac:spMk id="177" creationId="{5F84F7DF-EB53-EDED-E7EC-589A00E8659C}"/>
          </ac:spMkLst>
        </pc:spChg>
        <pc:cxnChg chg="mod">
          <ac:chgData name="Martin Geiger (Psychology)" userId="8f06b308-1267-4aba-9ebb-7f4bffdc13c4" providerId="ADAL" clId="{80A3F37D-D5E7-4096-9BEE-3D088D773B08}" dt="2024-05-22T15:04:57.019" v="6835" actId="1076"/>
          <ac:cxnSpMkLst>
            <pc:docMk/>
            <pc:sldMk cId="569126338" sldId="486"/>
            <ac:cxnSpMk id="36" creationId="{A750A047-F0DA-A986-3D8F-3D17DFAAE016}"/>
          </ac:cxnSpMkLst>
        </pc:cxnChg>
        <pc:cxnChg chg="mod">
          <ac:chgData name="Martin Geiger (Psychology)" userId="8f06b308-1267-4aba-9ebb-7f4bffdc13c4" providerId="ADAL" clId="{80A3F37D-D5E7-4096-9BEE-3D088D773B08}" dt="2024-05-22T15:05:02.989" v="6836" actId="14100"/>
          <ac:cxnSpMkLst>
            <pc:docMk/>
            <pc:sldMk cId="569126338" sldId="486"/>
            <ac:cxnSpMk id="38" creationId="{265D145F-89E2-C9A4-517C-FB95DA9980BC}"/>
          </ac:cxnSpMkLst>
        </pc:cxnChg>
        <pc:cxnChg chg="mod">
          <ac:chgData name="Martin Geiger (Psychology)" userId="8f06b308-1267-4aba-9ebb-7f4bffdc13c4" providerId="ADAL" clId="{80A3F37D-D5E7-4096-9BEE-3D088D773B08}" dt="2024-05-22T15:04:53.285" v="6834" actId="1076"/>
          <ac:cxnSpMkLst>
            <pc:docMk/>
            <pc:sldMk cId="569126338" sldId="486"/>
            <ac:cxnSpMk id="134" creationId="{94E91F26-D43A-4FC7-B79D-2CBCB78BCEAB}"/>
          </ac:cxnSpMkLst>
        </pc:cxnChg>
        <pc:cxnChg chg="mod">
          <ac:chgData name="Martin Geiger (Psychology)" userId="8f06b308-1267-4aba-9ebb-7f4bffdc13c4" providerId="ADAL" clId="{80A3F37D-D5E7-4096-9BEE-3D088D773B08}" dt="2024-05-22T15:04:50.577" v="6833" actId="1076"/>
          <ac:cxnSpMkLst>
            <pc:docMk/>
            <pc:sldMk cId="569126338" sldId="486"/>
            <ac:cxnSpMk id="135" creationId="{7492AF61-BBED-59CE-1E8E-25FAD4C5F8B8}"/>
          </ac:cxnSpMkLst>
        </pc:cxnChg>
        <pc:cxnChg chg="mod">
          <ac:chgData name="Martin Geiger (Psychology)" userId="8f06b308-1267-4aba-9ebb-7f4bffdc13c4" providerId="ADAL" clId="{80A3F37D-D5E7-4096-9BEE-3D088D773B08}" dt="2024-05-22T15:04:53.285" v="6834" actId="1076"/>
          <ac:cxnSpMkLst>
            <pc:docMk/>
            <pc:sldMk cId="569126338" sldId="486"/>
            <ac:cxnSpMk id="136" creationId="{A1C69A52-F7D1-ECE9-DEA2-B4298CB5E64E}"/>
          </ac:cxnSpMkLst>
        </pc:cxnChg>
        <pc:cxnChg chg="mod">
          <ac:chgData name="Martin Geiger (Psychology)" userId="8f06b308-1267-4aba-9ebb-7f4bffdc13c4" providerId="ADAL" clId="{80A3F37D-D5E7-4096-9BEE-3D088D773B08}" dt="2024-05-22T15:04:40.115" v="6828" actId="1076"/>
          <ac:cxnSpMkLst>
            <pc:docMk/>
            <pc:sldMk cId="569126338" sldId="486"/>
            <ac:cxnSpMk id="143" creationId="{F741B7AC-AA6B-A983-E6AD-313712CBE26A}"/>
          </ac:cxnSpMkLst>
        </pc:cxnChg>
        <pc:cxnChg chg="mod">
          <ac:chgData name="Martin Geiger (Psychology)" userId="8f06b308-1267-4aba-9ebb-7f4bffdc13c4" providerId="ADAL" clId="{80A3F37D-D5E7-4096-9BEE-3D088D773B08}" dt="2024-05-22T15:04:40.115" v="6828" actId="1076"/>
          <ac:cxnSpMkLst>
            <pc:docMk/>
            <pc:sldMk cId="569126338" sldId="486"/>
            <ac:cxnSpMk id="144" creationId="{DBD2653D-8FAE-CCDA-D72B-F9E243B18CF0}"/>
          </ac:cxnSpMkLst>
        </pc:cxnChg>
        <pc:cxnChg chg="mod">
          <ac:chgData name="Martin Geiger (Psychology)" userId="8f06b308-1267-4aba-9ebb-7f4bffdc13c4" providerId="ADAL" clId="{80A3F37D-D5E7-4096-9BEE-3D088D773B08}" dt="2024-05-22T15:04:40.115" v="6828" actId="1076"/>
          <ac:cxnSpMkLst>
            <pc:docMk/>
            <pc:sldMk cId="569126338" sldId="486"/>
            <ac:cxnSpMk id="145" creationId="{B18EE9AD-E595-7F6D-9AEE-7B6F5B54D2C2}"/>
          </ac:cxnSpMkLst>
        </pc:cxnChg>
        <pc:cxnChg chg="mod">
          <ac:chgData name="Martin Geiger (Psychology)" userId="8f06b308-1267-4aba-9ebb-7f4bffdc13c4" providerId="ADAL" clId="{80A3F37D-D5E7-4096-9BEE-3D088D773B08}" dt="2024-05-22T15:04:40.115" v="6828" actId="1076"/>
          <ac:cxnSpMkLst>
            <pc:docMk/>
            <pc:sldMk cId="569126338" sldId="486"/>
            <ac:cxnSpMk id="170" creationId="{D1014A2D-05FE-4A05-23BC-D941A321EAF6}"/>
          </ac:cxnSpMkLst>
        </pc:cxnChg>
        <pc:cxnChg chg="mod">
          <ac:chgData name="Martin Geiger (Psychology)" userId="8f06b308-1267-4aba-9ebb-7f4bffdc13c4" providerId="ADAL" clId="{80A3F37D-D5E7-4096-9BEE-3D088D773B08}" dt="2024-05-22T15:04:40.115" v="6828" actId="1076"/>
          <ac:cxnSpMkLst>
            <pc:docMk/>
            <pc:sldMk cId="569126338" sldId="486"/>
            <ac:cxnSpMk id="176" creationId="{1BF3EB07-D135-F575-4D67-B5611F2BC13E}"/>
          </ac:cxnSpMkLst>
        </pc:cxnChg>
      </pc:sldChg>
      <pc:sldChg chg="addSp delSp modSp add del mod">
        <pc:chgData name="Martin Geiger (Psychology)" userId="8f06b308-1267-4aba-9ebb-7f4bffdc13c4" providerId="ADAL" clId="{80A3F37D-D5E7-4096-9BEE-3D088D773B08}" dt="2024-05-22T15:03:53.014" v="6818" actId="47"/>
        <pc:sldMkLst>
          <pc:docMk/>
          <pc:sldMk cId="1725899466" sldId="486"/>
        </pc:sldMkLst>
        <pc:spChg chg="add mod">
          <ac:chgData name="Martin Geiger (Psychology)" userId="8f06b308-1267-4aba-9ebb-7f4bffdc13c4" providerId="ADAL" clId="{80A3F37D-D5E7-4096-9BEE-3D088D773B08}" dt="2024-05-22T14:58:55.981" v="6787"/>
          <ac:spMkLst>
            <pc:docMk/>
            <pc:sldMk cId="1725899466" sldId="486"/>
            <ac:spMk id="4" creationId="{BE5E18B7-9E08-08F8-46AE-CE1373F31E2E}"/>
          </ac:spMkLst>
        </pc:spChg>
        <pc:spChg chg="del">
          <ac:chgData name="Martin Geiger (Psychology)" userId="8f06b308-1267-4aba-9ebb-7f4bffdc13c4" providerId="ADAL" clId="{80A3F37D-D5E7-4096-9BEE-3D088D773B08}" dt="2024-05-22T14:58:55.770" v="6786" actId="478"/>
          <ac:spMkLst>
            <pc:docMk/>
            <pc:sldMk cId="1725899466" sldId="486"/>
            <ac:spMk id="21" creationId="{F4923499-4183-1F6E-C53A-F9517EF7C3A3}"/>
          </ac:spMkLst>
        </pc:spChg>
        <pc:cxnChg chg="add mod">
          <ac:chgData name="Martin Geiger (Psychology)" userId="8f06b308-1267-4aba-9ebb-7f4bffdc13c4" providerId="ADAL" clId="{80A3F37D-D5E7-4096-9BEE-3D088D773B08}" dt="2024-05-22T14:58:55.981" v="6787"/>
          <ac:cxnSpMkLst>
            <pc:docMk/>
            <pc:sldMk cId="1725899466" sldId="486"/>
            <ac:cxnSpMk id="5" creationId="{C2FFC411-DAFE-8F5B-4693-06B2EA42AFA1}"/>
          </ac:cxnSpMkLst>
        </pc:cxnChg>
        <pc:cxnChg chg="add mod">
          <ac:chgData name="Martin Geiger (Psychology)" userId="8f06b308-1267-4aba-9ebb-7f4bffdc13c4" providerId="ADAL" clId="{80A3F37D-D5E7-4096-9BEE-3D088D773B08}" dt="2024-05-22T14:58:55.981" v="6787"/>
          <ac:cxnSpMkLst>
            <pc:docMk/>
            <pc:sldMk cId="1725899466" sldId="486"/>
            <ac:cxnSpMk id="6" creationId="{AF666788-BB51-F2F4-9B68-D218B9D3360D}"/>
          </ac:cxnSpMkLst>
        </pc:cxnChg>
        <pc:cxnChg chg="del mod">
          <ac:chgData name="Martin Geiger (Psychology)" userId="8f06b308-1267-4aba-9ebb-7f4bffdc13c4" providerId="ADAL" clId="{80A3F37D-D5E7-4096-9BEE-3D088D773B08}" dt="2024-05-22T14:58:55.770" v="6786" actId="478"/>
          <ac:cxnSpMkLst>
            <pc:docMk/>
            <pc:sldMk cId="1725899466" sldId="486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58:55.770" v="6786" actId="478"/>
          <ac:cxnSpMkLst>
            <pc:docMk/>
            <pc:sldMk cId="1725899466" sldId="486"/>
            <ac:cxnSpMk id="148" creationId="{9E845DCD-0ACB-1A69-335C-B0304CDC648C}"/>
          </ac:cxnSpMkLst>
        </pc:cxnChg>
      </pc:sldChg>
      <pc:sldChg chg="add modTransition">
        <pc:chgData name="Martin Geiger (Psychology)" userId="8f06b308-1267-4aba-9ebb-7f4bffdc13c4" providerId="ADAL" clId="{80A3F37D-D5E7-4096-9BEE-3D088D773B08}" dt="2024-05-23T18:05:29.799" v="7020"/>
        <pc:sldMkLst>
          <pc:docMk/>
          <pc:sldMk cId="2148731342" sldId="486"/>
        </pc:sldMkLst>
      </pc:sldChg>
      <pc:sldMasterChg chg="delSldLayout">
        <pc:chgData name="Martin Geiger (Psychology)" userId="8f06b308-1267-4aba-9ebb-7f4bffdc13c4" providerId="ADAL" clId="{80A3F37D-D5E7-4096-9BEE-3D088D773B08}" dt="2024-05-15T15:34:43.819" v="4542" actId="47"/>
        <pc:sldMasterMkLst>
          <pc:docMk/>
          <pc:sldMasterMk cId="593345641" sldId="2147483673"/>
        </pc:sldMasterMkLst>
        <pc:sldLayoutChg chg="del">
          <pc:chgData name="Martin Geiger (Psychology)" userId="8f06b308-1267-4aba-9ebb-7f4bffdc13c4" providerId="ADAL" clId="{80A3F37D-D5E7-4096-9BEE-3D088D773B08}" dt="2024-05-15T15:34:43.819" v="4542" actId="47"/>
          <pc:sldLayoutMkLst>
            <pc:docMk/>
            <pc:sldMasterMk cId="593345641" sldId="2147483673"/>
            <pc:sldLayoutMk cId="3158221107" sldId="2147483714"/>
          </pc:sldLayoutMkLst>
        </pc:sldLayoutChg>
      </pc:sldMasterChg>
    </pc:docChg>
  </pc:docChgLst>
  <pc:docChgLst>
    <pc:chgData name="Martin Geiger (Psychology)" userId="8f06b308-1267-4aba-9ebb-7f4bffdc13c4" providerId="ADAL" clId="{BBBCF2D7-C5EC-49DF-90A2-D09A18F3EACA}"/>
    <pc:docChg chg="undo redo custSel addSld delSld modSld sldOrd modMainMaster modNotesMaster modHandout">
      <pc:chgData name="Martin Geiger (Psychology)" userId="8f06b308-1267-4aba-9ebb-7f4bffdc13c4" providerId="ADAL" clId="{BBBCF2D7-C5EC-49DF-90A2-D09A18F3EACA}" dt="2024-01-25T08:43:47.547" v="10763" actId="6549"/>
      <pc:docMkLst>
        <pc:docMk/>
      </pc:docMkLst>
      <pc:sldChg chg="addSp delSp modSp mod modNotesTx">
        <pc:chgData name="Martin Geiger (Psychology)" userId="8f06b308-1267-4aba-9ebb-7f4bffdc13c4" providerId="ADAL" clId="{BBBCF2D7-C5EC-49DF-90A2-D09A18F3EACA}" dt="2024-01-24T18:35:56.961" v="10218" actId="478"/>
        <pc:sldMkLst>
          <pc:docMk/>
          <pc:sldMk cId="2063773818" sldId="256"/>
        </pc:sldMkLst>
        <pc:spChg chg="mod">
          <ac:chgData name="Martin Geiger (Psychology)" userId="8f06b308-1267-4aba-9ebb-7f4bffdc13c4" providerId="ADAL" clId="{BBBCF2D7-C5EC-49DF-90A2-D09A18F3EACA}" dt="2024-01-23T10:38:11.850" v="8326"/>
          <ac:spMkLst>
            <pc:docMk/>
            <pc:sldMk cId="2063773818" sldId="256"/>
            <ac:spMk id="2" creationId="{23C0B845-82DE-704C-C320-2E84FA691C7B}"/>
          </ac:spMkLst>
        </pc:spChg>
        <pc:spChg chg="add del mod">
          <ac:chgData name="Martin Geiger (Psychology)" userId="8f06b308-1267-4aba-9ebb-7f4bffdc13c4" providerId="ADAL" clId="{BBBCF2D7-C5EC-49DF-90A2-D09A18F3EACA}" dt="2024-01-24T18:35:56.961" v="10218" actId="478"/>
          <ac:spMkLst>
            <pc:docMk/>
            <pc:sldMk cId="2063773818" sldId="256"/>
            <ac:spMk id="4" creationId="{A76364CD-31D4-4C9C-2829-53BFA4ECBAFF}"/>
          </ac:spMkLst>
        </pc:spChg>
        <pc:spChg chg="mod">
          <ac:chgData name="Martin Geiger (Psychology)" userId="8f06b308-1267-4aba-9ebb-7f4bffdc13c4" providerId="ADAL" clId="{BBBCF2D7-C5EC-49DF-90A2-D09A18F3EACA}" dt="2024-01-23T09:24:47.859" v="7569" actId="1076"/>
          <ac:spMkLst>
            <pc:docMk/>
            <pc:sldMk cId="2063773818" sldId="256"/>
            <ac:spMk id="6" creationId="{CDC33EBC-F209-63EB-7921-88D652D530A9}"/>
          </ac:spMkLst>
        </pc:spChg>
        <pc:picChg chg="add del mod">
          <ac:chgData name="Martin Geiger (Psychology)" userId="8f06b308-1267-4aba-9ebb-7f4bffdc13c4" providerId="ADAL" clId="{BBBCF2D7-C5EC-49DF-90A2-D09A18F3EACA}" dt="2024-01-23T09:22:27.864" v="7501" actId="478"/>
          <ac:picMkLst>
            <pc:docMk/>
            <pc:sldMk cId="2063773818" sldId="256"/>
            <ac:picMk id="1026" creationId="{46D4179F-379A-EA55-8139-3C7AE4733472}"/>
          </ac:picMkLst>
        </pc:picChg>
      </pc:sldChg>
      <pc:sldChg chg="addSp delSp modSp del mod ord modClrScheme chgLayout modNotesTx">
        <pc:chgData name="Martin Geiger (Psychology)" userId="8f06b308-1267-4aba-9ebb-7f4bffdc13c4" providerId="ADAL" clId="{BBBCF2D7-C5EC-49DF-90A2-D09A18F3EACA}" dt="2024-01-24T18:39:44.330" v="10248" actId="47"/>
        <pc:sldMkLst>
          <pc:docMk/>
          <pc:sldMk cId="4290712435" sldId="276"/>
        </pc:sldMkLst>
        <pc:spChg chg="del mod ord">
          <ac:chgData name="Martin Geiger (Psychology)" userId="8f06b308-1267-4aba-9ebb-7f4bffdc13c4" providerId="ADAL" clId="{BBBCF2D7-C5EC-49DF-90A2-D09A18F3EACA}" dt="2024-01-22T11:06:21.471" v="136" actId="478"/>
          <ac:spMkLst>
            <pc:docMk/>
            <pc:sldMk cId="4290712435" sldId="276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4290712435" sldId="276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4290712435" sldId="276"/>
            <ac:spMk id="4" creationId="{83053619-B2D7-FDC5-6CA2-4C197C0C4783}"/>
          </ac:spMkLst>
        </pc:spChg>
        <pc:spChg chg="add mod ord">
          <ac:chgData name="Martin Geiger (Psychology)" userId="8f06b308-1267-4aba-9ebb-7f4bffdc13c4" providerId="ADAL" clId="{BBBCF2D7-C5EC-49DF-90A2-D09A18F3EACA}" dt="2024-01-22T11:06:19.282" v="135" actId="20577"/>
          <ac:spMkLst>
            <pc:docMk/>
            <pc:sldMk cId="4290712435" sldId="276"/>
            <ac:spMk id="5" creationId="{9BC0E3D5-E0B1-558D-DF8E-76B5BB40B4DB}"/>
          </ac:spMkLst>
        </pc:spChg>
        <pc:spChg chg="add mod">
          <ac:chgData name="Martin Geiger (Psychology)" userId="8f06b308-1267-4aba-9ebb-7f4bffdc13c4" providerId="ADAL" clId="{BBBCF2D7-C5EC-49DF-90A2-D09A18F3EACA}" dt="2024-01-22T11:25:03.916" v="278" actId="1076"/>
          <ac:spMkLst>
            <pc:docMk/>
            <pc:sldMk cId="4290712435" sldId="276"/>
            <ac:spMk id="7" creationId="{D6035E9F-C920-C7FA-FA75-105A817A967A}"/>
          </ac:spMkLst>
        </pc:spChg>
        <pc:spChg chg="mod ord">
          <ac:chgData name="Martin Geiger (Psychology)" userId="8f06b308-1267-4aba-9ebb-7f4bffdc13c4" providerId="ADAL" clId="{BBBCF2D7-C5EC-49DF-90A2-D09A18F3EACA}" dt="2024-01-24T18:39:33.430" v="10246" actId="255"/>
          <ac:spMkLst>
            <pc:docMk/>
            <pc:sldMk cId="4290712435" sldId="276"/>
            <ac:spMk id="9" creationId="{78CB1B90-93AC-9834-A1AF-47CE435B0156}"/>
          </ac:spMkLst>
        </pc:spChg>
      </pc:sldChg>
      <pc:sldChg chg="addSp delSp modSp del mod ord">
        <pc:chgData name="Martin Geiger (Psychology)" userId="8f06b308-1267-4aba-9ebb-7f4bffdc13c4" providerId="ADAL" clId="{BBBCF2D7-C5EC-49DF-90A2-D09A18F3EACA}" dt="2024-01-24T19:23:57.379" v="10294" actId="47"/>
        <pc:sldMkLst>
          <pc:docMk/>
          <pc:sldMk cId="595085884" sldId="277"/>
        </pc:sldMkLst>
        <pc:spChg chg="del mod">
          <ac:chgData name="Martin Geiger (Psychology)" userId="8f06b308-1267-4aba-9ebb-7f4bffdc13c4" providerId="ADAL" clId="{BBBCF2D7-C5EC-49DF-90A2-D09A18F3EACA}" dt="2024-01-22T10:57:06.422" v="55"/>
          <ac:spMkLst>
            <pc:docMk/>
            <pc:sldMk cId="595085884" sldId="277"/>
            <ac:spMk id="2" creationId="{AAAE30A3-9593-6542-719C-CA32F80046EB}"/>
          </ac:spMkLst>
        </pc:spChg>
        <pc:spChg chg="del mod">
          <ac:chgData name="Martin Geiger (Psychology)" userId="8f06b308-1267-4aba-9ebb-7f4bffdc13c4" providerId="ADAL" clId="{BBBCF2D7-C5EC-49DF-90A2-D09A18F3EACA}" dt="2024-01-22T10:57:03.864" v="51"/>
          <ac:spMkLst>
            <pc:docMk/>
            <pc:sldMk cId="595085884" sldId="277"/>
            <ac:spMk id="4" creationId="{B48ED18F-09C1-8309-6414-82D29E96FE03}"/>
          </ac:spMkLst>
        </pc:spChg>
        <pc:spChg chg="mod">
          <ac:chgData name="Martin Geiger (Psychology)" userId="8f06b308-1267-4aba-9ebb-7f4bffdc13c4" providerId="ADAL" clId="{BBBCF2D7-C5EC-49DF-90A2-D09A18F3EACA}" dt="2024-01-22T10:57:04.753" v="52" actId="20577"/>
          <ac:spMkLst>
            <pc:docMk/>
            <pc:sldMk cId="595085884" sldId="277"/>
            <ac:spMk id="5" creationId="{6D78BA2E-A38C-14FF-4041-AE40C3A255E6}"/>
          </ac:spMkLst>
        </pc:spChg>
        <pc:spChg chg="del mod">
          <ac:chgData name="Martin Geiger (Psychology)" userId="8f06b308-1267-4aba-9ebb-7f4bffdc13c4" providerId="ADAL" clId="{BBBCF2D7-C5EC-49DF-90A2-D09A18F3EACA}" dt="2024-01-22T13:24:28.084" v="816" actId="478"/>
          <ac:spMkLst>
            <pc:docMk/>
            <pc:sldMk cId="595085884" sldId="277"/>
            <ac:spMk id="6" creationId="{C16A6CAD-CDDC-E816-5112-0E8D3DAA82AD}"/>
          </ac:spMkLst>
        </pc:spChg>
        <pc:spChg chg="del">
          <ac:chgData name="Martin Geiger (Psychology)" userId="8f06b308-1267-4aba-9ebb-7f4bffdc13c4" providerId="ADAL" clId="{BBBCF2D7-C5EC-49DF-90A2-D09A18F3EACA}" dt="2024-01-22T10:57:03.863" v="49" actId="478"/>
          <ac:spMkLst>
            <pc:docMk/>
            <pc:sldMk cId="595085884" sldId="277"/>
            <ac:spMk id="7" creationId="{5A7BC11D-8C03-7E86-F5FE-152744146636}"/>
          </ac:spMkLst>
        </pc:spChg>
        <pc:spChg chg="add mod">
          <ac:chgData name="Martin Geiger (Psychology)" userId="8f06b308-1267-4aba-9ebb-7f4bffdc13c4" providerId="ADAL" clId="{BBBCF2D7-C5EC-49DF-90A2-D09A18F3EACA}" dt="2024-01-24T18:26:05.092" v="10035" actId="403"/>
          <ac:spMkLst>
            <pc:docMk/>
            <pc:sldMk cId="595085884" sldId="277"/>
            <ac:spMk id="8" creationId="{FB7A986B-FE0D-4F2E-3819-505846B9EE33}"/>
          </ac:spMkLst>
        </pc:spChg>
        <pc:picChg chg="del">
          <ac:chgData name="Martin Geiger (Psychology)" userId="8f06b308-1267-4aba-9ebb-7f4bffdc13c4" providerId="ADAL" clId="{BBBCF2D7-C5EC-49DF-90A2-D09A18F3EACA}" dt="2024-01-22T10:56:59.909" v="47" actId="478"/>
          <ac:picMkLst>
            <pc:docMk/>
            <pc:sldMk cId="595085884" sldId="277"/>
            <ac:picMk id="2050" creationId="{F3BC2485-244B-3C1D-0FE0-31C7ACE19ED0}"/>
          </ac:picMkLst>
        </pc:picChg>
        <pc:picChg chg="del">
          <ac:chgData name="Martin Geiger (Psychology)" userId="8f06b308-1267-4aba-9ebb-7f4bffdc13c4" providerId="ADAL" clId="{BBBCF2D7-C5EC-49DF-90A2-D09A18F3EACA}" dt="2024-01-22T10:56:59.476" v="46" actId="478"/>
          <ac:picMkLst>
            <pc:docMk/>
            <pc:sldMk cId="595085884" sldId="277"/>
            <ac:picMk id="2052" creationId="{6A718E47-DA75-B781-3C39-216269E6975B}"/>
          </ac:picMkLst>
        </pc:picChg>
      </pc:sldChg>
      <pc:sldChg chg="del">
        <pc:chgData name="Martin Geiger (Psychology)" userId="8f06b308-1267-4aba-9ebb-7f4bffdc13c4" providerId="ADAL" clId="{BBBCF2D7-C5EC-49DF-90A2-D09A18F3EACA}" dt="2024-01-22T10:56:33.032" v="18" actId="47"/>
        <pc:sldMkLst>
          <pc:docMk/>
          <pc:sldMk cId="446490418" sldId="287"/>
        </pc:sldMkLst>
      </pc:sldChg>
      <pc:sldChg chg="addSp delSp modSp mod modClrScheme chgLayout modNotesTx">
        <pc:chgData name="Martin Geiger (Psychology)" userId="8f06b308-1267-4aba-9ebb-7f4bffdc13c4" providerId="ADAL" clId="{BBBCF2D7-C5EC-49DF-90A2-D09A18F3EACA}" dt="2024-01-24T20:18:27.650" v="10469" actId="5793"/>
        <pc:sldMkLst>
          <pc:docMk/>
          <pc:sldMk cId="3202664400" sldId="291"/>
        </pc:sldMkLst>
        <pc:spChg chg="del mod ord">
          <ac:chgData name="Martin Geiger (Psychology)" userId="8f06b308-1267-4aba-9ebb-7f4bffdc13c4" providerId="ADAL" clId="{BBBCF2D7-C5EC-49DF-90A2-D09A18F3EACA}" dt="2024-01-22T11:06:23.788" v="137" actId="478"/>
          <ac:spMkLst>
            <pc:docMk/>
            <pc:sldMk cId="3202664400" sldId="291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3202664400" sldId="291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3202664400" sldId="291"/>
            <ac:spMk id="4" creationId="{769389D7-0CDE-CB97-2CEF-5337191403C4}"/>
          </ac:spMkLst>
        </pc:spChg>
        <pc:spChg chg="add mod ord">
          <ac:chgData name="Martin Geiger (Psychology)" userId="8f06b308-1267-4aba-9ebb-7f4bffdc13c4" providerId="ADAL" clId="{BBBCF2D7-C5EC-49DF-90A2-D09A18F3EACA}" dt="2024-01-23T11:29:01.517" v="8554" actId="20577"/>
          <ac:spMkLst>
            <pc:docMk/>
            <pc:sldMk cId="3202664400" sldId="291"/>
            <ac:spMk id="5" creationId="{6E086D8D-04DF-E194-19DB-F45D80A9C88C}"/>
          </ac:spMkLst>
        </pc:spChg>
        <pc:spChg chg="mod ord">
          <ac:chgData name="Martin Geiger (Psychology)" userId="8f06b308-1267-4aba-9ebb-7f4bffdc13c4" providerId="ADAL" clId="{BBBCF2D7-C5EC-49DF-90A2-D09A18F3EACA}" dt="2024-01-23T10:07:42.833" v="8045" actId="20577"/>
          <ac:spMkLst>
            <pc:docMk/>
            <pc:sldMk cId="3202664400" sldId="291"/>
            <ac:spMk id="9" creationId="{78CB1B90-93AC-9834-A1AF-47CE435B0156}"/>
          </ac:spMkLst>
        </pc:spChg>
      </pc:sldChg>
      <pc:sldChg chg="addSp delSp modSp mod ord modClrScheme chgLayout modNotesTx">
        <pc:chgData name="Martin Geiger (Psychology)" userId="8f06b308-1267-4aba-9ebb-7f4bffdc13c4" providerId="ADAL" clId="{BBBCF2D7-C5EC-49DF-90A2-D09A18F3EACA}" dt="2024-01-24T20:17:04.099" v="10414" actId="6549"/>
        <pc:sldMkLst>
          <pc:docMk/>
          <pc:sldMk cId="1569668197" sldId="292"/>
        </pc:sldMkLst>
        <pc:spChg chg="del mod ord">
          <ac:chgData name="Martin Geiger (Psychology)" userId="8f06b308-1267-4aba-9ebb-7f4bffdc13c4" providerId="ADAL" clId="{BBBCF2D7-C5EC-49DF-90A2-D09A18F3EACA}" dt="2024-01-22T11:06:26.884" v="138" actId="478"/>
          <ac:spMkLst>
            <pc:docMk/>
            <pc:sldMk cId="1569668197" sldId="292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569668197" sldId="292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569668197" sldId="292"/>
            <ac:spMk id="4" creationId="{5D06213D-1900-8FE5-6B70-92D369C813B9}"/>
          </ac:spMkLst>
        </pc:spChg>
        <pc:spChg chg="add mod ord">
          <ac:chgData name="Martin Geiger (Psychology)" userId="8f06b308-1267-4aba-9ebb-7f4bffdc13c4" providerId="ADAL" clId="{BBBCF2D7-C5EC-49DF-90A2-D09A18F3EACA}" dt="2024-01-23T09:55:51.074" v="7714" actId="20577"/>
          <ac:spMkLst>
            <pc:docMk/>
            <pc:sldMk cId="1569668197" sldId="292"/>
            <ac:spMk id="5" creationId="{F25AC9F3-4CA2-5E0B-766A-D9EE374A8880}"/>
          </ac:spMkLst>
        </pc:spChg>
        <pc:spChg chg="mod ord">
          <ac:chgData name="Martin Geiger (Psychology)" userId="8f06b308-1267-4aba-9ebb-7f4bffdc13c4" providerId="ADAL" clId="{BBBCF2D7-C5EC-49DF-90A2-D09A18F3EACA}" dt="2024-01-24T20:16:56.294" v="10412"/>
          <ac:spMkLst>
            <pc:docMk/>
            <pc:sldMk cId="1569668197" sldId="292"/>
            <ac:spMk id="9" creationId="{78CB1B90-93AC-9834-A1AF-47CE435B0156}"/>
          </ac:spMkLst>
        </pc:spChg>
      </pc:sldChg>
      <pc:sldChg chg="del">
        <pc:chgData name="Martin Geiger (Psychology)" userId="8f06b308-1267-4aba-9ebb-7f4bffdc13c4" providerId="ADAL" clId="{BBBCF2D7-C5EC-49DF-90A2-D09A18F3EACA}" dt="2024-01-22T10:56:33.725" v="19" actId="47"/>
        <pc:sldMkLst>
          <pc:docMk/>
          <pc:sldMk cId="3050657137" sldId="299"/>
        </pc:sldMkLst>
      </pc:sldChg>
      <pc:sldChg chg="delSp modSp add del mod">
        <pc:chgData name="Martin Geiger (Psychology)" userId="8f06b308-1267-4aba-9ebb-7f4bffdc13c4" providerId="ADAL" clId="{BBBCF2D7-C5EC-49DF-90A2-D09A18F3EACA}" dt="2024-01-23T12:43:22.563" v="9793" actId="47"/>
        <pc:sldMkLst>
          <pc:docMk/>
          <pc:sldMk cId="1397005265" sldId="300"/>
        </pc:sldMkLst>
        <pc:spChg chg="mod">
          <ac:chgData name="Martin Geiger (Psychology)" userId="8f06b308-1267-4aba-9ebb-7f4bffdc13c4" providerId="ADAL" clId="{BBBCF2D7-C5EC-49DF-90A2-D09A18F3EACA}" dt="2024-01-22T10:56:42.923" v="29" actId="20577"/>
          <ac:spMkLst>
            <pc:docMk/>
            <pc:sldMk cId="1397005265" sldId="300"/>
            <ac:spMk id="2" creationId="{52A16019-E522-452C-2162-537EA3A6C10F}"/>
          </ac:spMkLst>
        </pc:spChg>
        <pc:spChg chg="mod">
          <ac:chgData name="Martin Geiger (Psychology)" userId="8f06b308-1267-4aba-9ebb-7f4bffdc13c4" providerId="ADAL" clId="{BBBCF2D7-C5EC-49DF-90A2-D09A18F3EACA}" dt="2024-01-22T10:56:43.848" v="30" actId="20577"/>
          <ac:spMkLst>
            <pc:docMk/>
            <pc:sldMk cId="1397005265" sldId="300"/>
            <ac:spMk id="4" creationId="{FEB21CC3-9DF6-0B25-0141-A1E474FEE063}"/>
          </ac:spMkLst>
        </pc:spChg>
        <pc:spChg chg="mod">
          <ac:chgData name="Martin Geiger (Psychology)" userId="8f06b308-1267-4aba-9ebb-7f4bffdc13c4" providerId="ADAL" clId="{BBBCF2D7-C5EC-49DF-90A2-D09A18F3EACA}" dt="2024-01-22T10:56:40.904" v="26" actId="20577"/>
          <ac:spMkLst>
            <pc:docMk/>
            <pc:sldMk cId="1397005265" sldId="300"/>
            <ac:spMk id="14" creationId="{3D31EC31-EEE5-7320-8F0F-9769224608A6}"/>
          </ac:spMkLst>
        </pc:spChg>
        <pc:spChg chg="mod">
          <ac:chgData name="Martin Geiger (Psychology)" userId="8f06b308-1267-4aba-9ebb-7f4bffdc13c4" providerId="ADAL" clId="{BBBCF2D7-C5EC-49DF-90A2-D09A18F3EACA}" dt="2024-01-22T10:56:39.924" v="25" actId="27636"/>
          <ac:spMkLst>
            <pc:docMk/>
            <pc:sldMk cId="1397005265" sldId="300"/>
            <ac:spMk id="16" creationId="{F8320ED0-EDD0-8D61-3ED7-DE897CD94C1C}"/>
          </ac:spMkLst>
        </pc:spChg>
        <pc:picChg chg="del">
          <ac:chgData name="Martin Geiger (Psychology)" userId="8f06b308-1267-4aba-9ebb-7f4bffdc13c4" providerId="ADAL" clId="{BBBCF2D7-C5EC-49DF-90A2-D09A18F3EACA}" dt="2024-01-22T10:56:38.041" v="23" actId="478"/>
          <ac:picMkLst>
            <pc:docMk/>
            <pc:sldMk cId="1397005265" sldId="300"/>
            <ac:picMk id="5" creationId="{14F5B932-CA3E-9B11-9D1A-A8A2082397EE}"/>
          </ac:picMkLst>
        </pc:picChg>
        <pc:picChg chg="del">
          <ac:chgData name="Martin Geiger (Psychology)" userId="8f06b308-1267-4aba-9ebb-7f4bffdc13c4" providerId="ADAL" clId="{BBBCF2D7-C5EC-49DF-90A2-D09A18F3EACA}" dt="2024-01-22T10:56:37.720" v="22" actId="478"/>
          <ac:picMkLst>
            <pc:docMk/>
            <pc:sldMk cId="1397005265" sldId="300"/>
            <ac:picMk id="2050" creationId="{835E6EF8-CBD3-2E8E-89D8-F5AA47E5F5C7}"/>
          </ac:picMkLst>
        </pc:picChg>
      </pc:sldChg>
      <pc:sldChg chg="del">
        <pc:chgData name="Martin Geiger (Psychology)" userId="8f06b308-1267-4aba-9ebb-7f4bffdc13c4" providerId="ADAL" clId="{BBBCF2D7-C5EC-49DF-90A2-D09A18F3EACA}" dt="2024-01-22T10:56:23.771" v="14" actId="47"/>
        <pc:sldMkLst>
          <pc:docMk/>
          <pc:sldMk cId="2582924740" sldId="301"/>
        </pc:sldMkLst>
      </pc:sldChg>
      <pc:sldChg chg="del">
        <pc:chgData name="Martin Geiger (Psychology)" userId="8f06b308-1267-4aba-9ebb-7f4bffdc13c4" providerId="ADAL" clId="{BBBCF2D7-C5EC-49DF-90A2-D09A18F3EACA}" dt="2024-01-22T10:56:55.050" v="44" actId="47"/>
        <pc:sldMkLst>
          <pc:docMk/>
          <pc:sldMk cId="3916069655" sldId="305"/>
        </pc:sldMkLst>
      </pc:sldChg>
      <pc:sldChg chg="del">
        <pc:chgData name="Martin Geiger (Psychology)" userId="8f06b308-1267-4aba-9ebb-7f4bffdc13c4" providerId="ADAL" clId="{BBBCF2D7-C5EC-49DF-90A2-D09A18F3EACA}" dt="2024-01-23T12:43:22.031" v="9792" actId="47"/>
        <pc:sldMkLst>
          <pc:docMk/>
          <pc:sldMk cId="4013036981" sldId="308"/>
        </pc:sldMkLst>
      </pc:sldChg>
      <pc:sldChg chg="del">
        <pc:chgData name="Martin Geiger (Psychology)" userId="8f06b308-1267-4aba-9ebb-7f4bffdc13c4" providerId="ADAL" clId="{BBBCF2D7-C5EC-49DF-90A2-D09A18F3EACA}" dt="2024-01-22T10:56:21.864" v="13" actId="47"/>
        <pc:sldMkLst>
          <pc:docMk/>
          <pc:sldMk cId="266117068" sldId="309"/>
        </pc:sldMkLst>
      </pc:sldChg>
      <pc:sldChg chg="ord">
        <pc:chgData name="Martin Geiger (Psychology)" userId="8f06b308-1267-4aba-9ebb-7f4bffdc13c4" providerId="ADAL" clId="{BBBCF2D7-C5EC-49DF-90A2-D09A18F3EACA}" dt="2024-01-23T09:27:41.379" v="7585"/>
        <pc:sldMkLst>
          <pc:docMk/>
          <pc:sldMk cId="1137697664" sldId="311"/>
        </pc:sldMkLst>
      </pc:sldChg>
      <pc:sldChg chg="del">
        <pc:chgData name="Martin Geiger (Psychology)" userId="8f06b308-1267-4aba-9ebb-7f4bffdc13c4" providerId="ADAL" clId="{BBBCF2D7-C5EC-49DF-90A2-D09A18F3EACA}" dt="2024-01-22T10:56:56.724" v="45" actId="47"/>
        <pc:sldMkLst>
          <pc:docMk/>
          <pc:sldMk cId="2791421253" sldId="313"/>
        </pc:sldMkLst>
      </pc:sldChg>
      <pc:sldChg chg="del">
        <pc:chgData name="Martin Geiger (Psychology)" userId="8f06b308-1267-4aba-9ebb-7f4bffdc13c4" providerId="ADAL" clId="{BBBCF2D7-C5EC-49DF-90A2-D09A18F3EACA}" dt="2024-01-22T10:56:53.498" v="43" actId="47"/>
        <pc:sldMkLst>
          <pc:docMk/>
          <pc:sldMk cId="1717696699" sldId="314"/>
        </pc:sldMkLst>
      </pc:sldChg>
      <pc:sldChg chg="delSp modSp del mod">
        <pc:chgData name="Martin Geiger (Psychology)" userId="8f06b308-1267-4aba-9ebb-7f4bffdc13c4" providerId="ADAL" clId="{BBBCF2D7-C5EC-49DF-90A2-D09A18F3EACA}" dt="2024-01-23T12:43:22.796" v="9794" actId="47"/>
        <pc:sldMkLst>
          <pc:docMk/>
          <pc:sldMk cId="363968916" sldId="315"/>
        </pc:sldMkLst>
        <pc:spChg chg="del mod">
          <ac:chgData name="Martin Geiger (Psychology)" userId="8f06b308-1267-4aba-9ebb-7f4bffdc13c4" providerId="ADAL" clId="{BBBCF2D7-C5EC-49DF-90A2-D09A18F3EACA}" dt="2024-01-22T10:56:52.085" v="40"/>
          <ac:spMkLst>
            <pc:docMk/>
            <pc:sldMk cId="363968916" sldId="315"/>
            <ac:spMk id="2" creationId="{B3E83068-3302-8FA0-19C5-53CD5A1DD25A}"/>
          </ac:spMkLst>
        </pc:spChg>
        <pc:spChg chg="del mod">
          <ac:chgData name="Martin Geiger (Psychology)" userId="8f06b308-1267-4aba-9ebb-7f4bffdc13c4" providerId="ADAL" clId="{BBBCF2D7-C5EC-49DF-90A2-D09A18F3EACA}" dt="2024-01-22T10:56:52.087" v="42"/>
          <ac:spMkLst>
            <pc:docMk/>
            <pc:sldMk cId="363968916" sldId="315"/>
            <ac:spMk id="3" creationId="{C9E8896A-C8AE-6F23-E62D-993463387DB2}"/>
          </ac:spMkLst>
        </pc:spChg>
        <pc:picChg chg="del">
          <ac:chgData name="Martin Geiger (Psychology)" userId="8f06b308-1267-4aba-9ebb-7f4bffdc13c4" providerId="ADAL" clId="{BBBCF2D7-C5EC-49DF-90A2-D09A18F3EACA}" dt="2024-01-22T10:56:49.589" v="35" actId="478"/>
          <ac:picMkLst>
            <pc:docMk/>
            <pc:sldMk cId="363968916" sldId="315"/>
            <ac:picMk id="4" creationId="{8A8584B1-CB98-FEC3-657C-289C3141F758}"/>
          </ac:picMkLst>
        </pc:picChg>
        <pc:picChg chg="del">
          <ac:chgData name="Martin Geiger (Psychology)" userId="8f06b308-1267-4aba-9ebb-7f4bffdc13c4" providerId="ADAL" clId="{BBBCF2D7-C5EC-49DF-90A2-D09A18F3EACA}" dt="2024-01-22T10:56:48.294" v="31" actId="478"/>
          <ac:picMkLst>
            <pc:docMk/>
            <pc:sldMk cId="363968916" sldId="315"/>
            <ac:picMk id="5" creationId="{CC0FC045-A553-8D8A-5250-5B876CA5EC40}"/>
          </ac:picMkLst>
        </pc:picChg>
        <pc:picChg chg="del">
          <ac:chgData name="Martin Geiger (Psychology)" userId="8f06b308-1267-4aba-9ebb-7f4bffdc13c4" providerId="ADAL" clId="{BBBCF2D7-C5EC-49DF-90A2-D09A18F3EACA}" dt="2024-01-22T10:56:48.628" v="32" actId="478"/>
          <ac:picMkLst>
            <pc:docMk/>
            <pc:sldMk cId="363968916" sldId="315"/>
            <ac:picMk id="6" creationId="{5BF5D2B7-2A8E-927A-D690-94616FF00488}"/>
          </ac:picMkLst>
        </pc:picChg>
        <pc:picChg chg="del">
          <ac:chgData name="Martin Geiger (Psychology)" userId="8f06b308-1267-4aba-9ebb-7f4bffdc13c4" providerId="ADAL" clId="{BBBCF2D7-C5EC-49DF-90A2-D09A18F3EACA}" dt="2024-01-22T10:56:49.004" v="33" actId="478"/>
          <ac:picMkLst>
            <pc:docMk/>
            <pc:sldMk cId="363968916" sldId="315"/>
            <ac:picMk id="7" creationId="{C633EF8F-5127-37B1-FB80-272F990B2223}"/>
          </ac:picMkLst>
        </pc:picChg>
        <pc:picChg chg="del">
          <ac:chgData name="Martin Geiger (Psychology)" userId="8f06b308-1267-4aba-9ebb-7f4bffdc13c4" providerId="ADAL" clId="{BBBCF2D7-C5EC-49DF-90A2-D09A18F3EACA}" dt="2024-01-22T10:56:49.899" v="36" actId="478"/>
          <ac:picMkLst>
            <pc:docMk/>
            <pc:sldMk cId="363968916" sldId="315"/>
            <ac:picMk id="8" creationId="{854EF173-B551-80DB-2B20-D88CE5260FFD}"/>
          </ac:picMkLst>
        </pc:picChg>
        <pc:picChg chg="del">
          <ac:chgData name="Martin Geiger (Psychology)" userId="8f06b308-1267-4aba-9ebb-7f4bffdc13c4" providerId="ADAL" clId="{BBBCF2D7-C5EC-49DF-90A2-D09A18F3EACA}" dt="2024-01-22T10:56:49.293" v="34" actId="478"/>
          <ac:picMkLst>
            <pc:docMk/>
            <pc:sldMk cId="363968916" sldId="315"/>
            <ac:picMk id="5122" creationId="{D558C416-5A6C-5ABF-BCD3-3410DAC555F8}"/>
          </ac:picMkLst>
        </pc:picChg>
      </pc:sldChg>
      <pc:sldChg chg="addSp delSp modSp add del mod modClrScheme chgLayout">
        <pc:chgData name="Martin Geiger (Psychology)" userId="8f06b308-1267-4aba-9ebb-7f4bffdc13c4" providerId="ADAL" clId="{BBBCF2D7-C5EC-49DF-90A2-D09A18F3EACA}" dt="2024-01-23T10:09:32.959" v="8047" actId="2696"/>
        <pc:sldMkLst>
          <pc:docMk/>
          <pc:sldMk cId="1744186900" sldId="316"/>
        </pc:sldMkLst>
        <pc:spChg chg="del mod ord">
          <ac:chgData name="Martin Geiger (Psychology)" userId="8f06b308-1267-4aba-9ebb-7f4bffdc13c4" providerId="ADAL" clId="{BBBCF2D7-C5EC-49DF-90A2-D09A18F3EACA}" dt="2024-01-22T11:06:30.126" v="139" actId="478"/>
          <ac:spMkLst>
            <pc:docMk/>
            <pc:sldMk cId="1744186900" sldId="316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744186900" sldId="316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744186900" sldId="316"/>
            <ac:spMk id="4" creationId="{068B5DD5-6395-2DA8-8434-400AAD0FFB05}"/>
          </ac:spMkLst>
        </pc:spChg>
        <pc:spChg chg="add mod ord">
          <ac:chgData name="Martin Geiger (Psychology)" userId="8f06b308-1267-4aba-9ebb-7f4bffdc13c4" providerId="ADAL" clId="{BBBCF2D7-C5EC-49DF-90A2-D09A18F3EACA}" dt="2024-01-22T11:06:05.311" v="126" actId="20577"/>
          <ac:spMkLst>
            <pc:docMk/>
            <pc:sldMk cId="1744186900" sldId="316"/>
            <ac:spMk id="5" creationId="{617169BE-A974-1387-6165-6C337C8A1A6C}"/>
          </ac:spMkLst>
        </pc:spChg>
        <pc:spChg chg="mod ord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744186900" sldId="316"/>
            <ac:spMk id="9" creationId="{78CB1B90-93AC-9834-A1AF-47CE435B0156}"/>
          </ac:spMkLst>
        </pc:spChg>
      </pc:sldChg>
      <pc:sldChg chg="addSp delSp modSp add del mod ord modClrScheme chgLayout">
        <pc:chgData name="Martin Geiger (Psychology)" userId="8f06b308-1267-4aba-9ebb-7f4bffdc13c4" providerId="ADAL" clId="{BBBCF2D7-C5EC-49DF-90A2-D09A18F3EACA}" dt="2024-01-23T12:42:49.056" v="9786" actId="47"/>
        <pc:sldMkLst>
          <pc:docMk/>
          <pc:sldMk cId="2846253033" sldId="317"/>
        </pc:sldMkLst>
        <pc:spChg chg="del mod ord">
          <ac:chgData name="Martin Geiger (Psychology)" userId="8f06b308-1267-4aba-9ebb-7f4bffdc13c4" providerId="ADAL" clId="{BBBCF2D7-C5EC-49DF-90A2-D09A18F3EACA}" dt="2024-01-22T11:06:35.220" v="141" actId="478"/>
          <ac:spMkLst>
            <pc:docMk/>
            <pc:sldMk cId="2846253033" sldId="317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2846253033" sldId="317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2846253033" sldId="317"/>
            <ac:spMk id="4" creationId="{BC9E4460-3408-B8FD-A16C-16E0F2848314}"/>
          </ac:spMkLst>
        </pc:spChg>
        <pc:spChg chg="add mod ord">
          <ac:chgData name="Martin Geiger (Psychology)" userId="8f06b308-1267-4aba-9ebb-7f4bffdc13c4" providerId="ADAL" clId="{BBBCF2D7-C5EC-49DF-90A2-D09A18F3EACA}" dt="2024-01-22T11:05:54.206" v="120" actId="20577"/>
          <ac:spMkLst>
            <pc:docMk/>
            <pc:sldMk cId="2846253033" sldId="317"/>
            <ac:spMk id="5" creationId="{A91EB3D0-4825-E3B8-927F-DB6C82315EE9}"/>
          </ac:spMkLst>
        </pc:spChg>
        <pc:spChg chg="mod ord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2846253033" sldId="317"/>
            <ac:spMk id="9" creationId="{78CB1B90-93AC-9834-A1AF-47CE435B0156}"/>
          </ac:spMkLst>
        </pc:spChg>
      </pc:sldChg>
      <pc:sldChg chg="addSp delSp modSp add mod ord replId modClrScheme chgLayout modNotesTx">
        <pc:chgData name="Martin Geiger (Psychology)" userId="8f06b308-1267-4aba-9ebb-7f4bffdc13c4" providerId="ADAL" clId="{BBBCF2D7-C5EC-49DF-90A2-D09A18F3EACA}" dt="2024-01-25T08:43:47.547" v="10763" actId="6549"/>
        <pc:sldMkLst>
          <pc:docMk/>
          <pc:sldMk cId="1413808917" sldId="318"/>
        </pc:sldMkLst>
        <pc:spChg chg="del mod ord">
          <ac:chgData name="Martin Geiger (Psychology)" userId="8f06b308-1267-4aba-9ebb-7f4bffdc13c4" providerId="ADAL" clId="{BBBCF2D7-C5EC-49DF-90A2-D09A18F3EACA}" dt="2024-01-22T11:06:37.378" v="142" actId="478"/>
          <ac:spMkLst>
            <pc:docMk/>
            <pc:sldMk cId="1413808917" sldId="318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413808917" sldId="318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413808917" sldId="318"/>
            <ac:spMk id="4" creationId="{72B5883A-A714-9744-5113-B539B47BC625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413808917" sldId="318"/>
            <ac:spMk id="5" creationId="{56341966-CBA2-A536-406E-69700713EA49}"/>
          </ac:spMkLst>
        </pc:spChg>
        <pc:spChg chg="add mod ord">
          <ac:chgData name="Martin Geiger (Psychology)" userId="8f06b308-1267-4aba-9ebb-7f4bffdc13c4" providerId="ADAL" clId="{BBBCF2D7-C5EC-49DF-90A2-D09A18F3EACA}" dt="2024-01-22T16:56:50.479" v="3350" actId="20577"/>
          <ac:spMkLst>
            <pc:docMk/>
            <pc:sldMk cId="1413808917" sldId="318"/>
            <ac:spMk id="6" creationId="{381252BB-203B-D028-CA99-00F215CF48DA}"/>
          </ac:spMkLst>
        </pc:spChg>
        <pc:spChg chg="add mod ord">
          <ac:chgData name="Martin Geiger (Psychology)" userId="8f06b308-1267-4aba-9ebb-7f4bffdc13c4" providerId="ADAL" clId="{BBBCF2D7-C5EC-49DF-90A2-D09A18F3EACA}" dt="2024-01-24T20:30:15.368" v="10525" actId="20577"/>
          <ac:spMkLst>
            <pc:docMk/>
            <pc:sldMk cId="1413808917" sldId="318"/>
            <ac:spMk id="7" creationId="{F7EFE1FF-212C-A66F-49BF-FEFEF97BC3FD}"/>
          </ac:spMkLst>
        </pc:spChg>
        <pc:spChg chg="add del mod ord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413808917" sldId="318"/>
            <ac:spMk id="9" creationId="{78CB1B90-93AC-9834-A1AF-47CE435B0156}"/>
          </ac:spMkLst>
        </pc:spChg>
      </pc:sldChg>
      <pc:sldChg chg="addSp delSp modSp add mod ord modClrScheme chgLayout modNotesTx">
        <pc:chgData name="Martin Geiger (Psychology)" userId="8f06b308-1267-4aba-9ebb-7f4bffdc13c4" providerId="ADAL" clId="{BBBCF2D7-C5EC-49DF-90A2-D09A18F3EACA}" dt="2024-01-24T20:28:13.850" v="10506" actId="20577"/>
        <pc:sldMkLst>
          <pc:docMk/>
          <pc:sldMk cId="1704512019" sldId="319"/>
        </pc:sldMkLst>
        <pc:spChg chg="del mod ord">
          <ac:chgData name="Martin Geiger (Psychology)" userId="8f06b308-1267-4aba-9ebb-7f4bffdc13c4" providerId="ADAL" clId="{BBBCF2D7-C5EC-49DF-90A2-D09A18F3EACA}" dt="2024-01-22T11:06:33.171" v="140" actId="478"/>
          <ac:spMkLst>
            <pc:docMk/>
            <pc:sldMk cId="1704512019" sldId="319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704512019" sldId="319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704512019" sldId="319"/>
            <ac:spMk id="4" creationId="{58AEB94D-1413-F76A-5712-D46A0DE451E1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704512019" sldId="319"/>
            <ac:spMk id="5" creationId="{DD67D55A-7629-2A40-D4E0-A99D131D1D53}"/>
          </ac:spMkLst>
        </pc:spChg>
        <pc:spChg chg="add mod ord">
          <ac:chgData name="Martin Geiger (Psychology)" userId="8f06b308-1267-4aba-9ebb-7f4bffdc13c4" providerId="ADAL" clId="{BBBCF2D7-C5EC-49DF-90A2-D09A18F3EACA}" dt="2024-01-22T14:08:42.883" v="1661" actId="20577"/>
          <ac:spMkLst>
            <pc:docMk/>
            <pc:sldMk cId="1704512019" sldId="319"/>
            <ac:spMk id="6" creationId="{A52697B0-D163-D5EF-C82A-0DC04D67335F}"/>
          </ac:spMkLst>
        </pc:spChg>
        <pc:spChg chg="add mod ord">
          <ac:chgData name="Martin Geiger (Psychology)" userId="8f06b308-1267-4aba-9ebb-7f4bffdc13c4" providerId="ADAL" clId="{BBBCF2D7-C5EC-49DF-90A2-D09A18F3EACA}" dt="2024-01-22T14:19:30.611" v="2014" actId="20577"/>
          <ac:spMkLst>
            <pc:docMk/>
            <pc:sldMk cId="1704512019" sldId="319"/>
            <ac:spMk id="7" creationId="{8FE6D104-BF28-8AFE-A82C-268178DEADD5}"/>
          </ac:spMkLst>
        </pc:spChg>
        <pc:spChg chg="add del mod ord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704512019" sldId="319"/>
            <ac:spMk id="9" creationId="{78CB1B90-93AC-9834-A1AF-47CE435B0156}"/>
          </ac:spMkLst>
        </pc:spChg>
        <pc:spChg chg="add mod ord">
          <ac:chgData name="Martin Geiger (Psychology)" userId="8f06b308-1267-4aba-9ebb-7f4bffdc13c4" providerId="ADAL" clId="{BBBCF2D7-C5EC-49DF-90A2-D09A18F3EACA}" dt="2024-01-24T18:32:22.238" v="10216" actId="166"/>
          <ac:spMkLst>
            <pc:docMk/>
            <pc:sldMk cId="1704512019" sldId="319"/>
            <ac:spMk id="10" creationId="{1F62611F-4E8D-0728-3B7D-EE0738538CA1}"/>
          </ac:spMkLst>
        </pc:spChg>
        <pc:spChg chg="add del mod">
          <ac:chgData name="Martin Geiger (Psychology)" userId="8f06b308-1267-4aba-9ebb-7f4bffdc13c4" providerId="ADAL" clId="{BBBCF2D7-C5EC-49DF-90A2-D09A18F3EACA}" dt="2024-01-23T10:35:14.522" v="8292" actId="11529"/>
          <ac:spMkLst>
            <pc:docMk/>
            <pc:sldMk cId="1704512019" sldId="319"/>
            <ac:spMk id="11" creationId="{AACF5996-C2D5-1008-F43A-DB67BEEEFDA5}"/>
          </ac:spMkLst>
        </pc:spChg>
        <pc:picChg chg="add del mod">
          <ac:chgData name="Martin Geiger (Psychology)" userId="8f06b308-1267-4aba-9ebb-7f4bffdc13c4" providerId="ADAL" clId="{BBBCF2D7-C5EC-49DF-90A2-D09A18F3EACA}" dt="2024-01-24T18:31:54.654" v="10207" actId="478"/>
          <ac:picMkLst>
            <pc:docMk/>
            <pc:sldMk cId="1704512019" sldId="319"/>
            <ac:picMk id="8" creationId="{CE4EF4DD-C1E6-E72C-AA11-E180E0A02EE5}"/>
          </ac:picMkLst>
        </pc:picChg>
        <pc:picChg chg="add mod modCrop">
          <ac:chgData name="Martin Geiger (Psychology)" userId="8f06b308-1267-4aba-9ebb-7f4bffdc13c4" providerId="ADAL" clId="{BBBCF2D7-C5EC-49DF-90A2-D09A18F3EACA}" dt="2024-01-24T18:32:00.166" v="10210" actId="732"/>
          <ac:picMkLst>
            <pc:docMk/>
            <pc:sldMk cId="1704512019" sldId="319"/>
            <ac:picMk id="12" creationId="{7059863E-DEEF-DE57-8AE3-61D618E7309D}"/>
          </ac:picMkLst>
        </pc:picChg>
        <pc:picChg chg="add mod modCrop">
          <ac:chgData name="Martin Geiger (Psychology)" userId="8f06b308-1267-4aba-9ebb-7f4bffdc13c4" providerId="ADAL" clId="{BBBCF2D7-C5EC-49DF-90A2-D09A18F3EACA}" dt="2024-01-24T18:32:15.498" v="10215" actId="1076"/>
          <ac:picMkLst>
            <pc:docMk/>
            <pc:sldMk cId="1704512019" sldId="319"/>
            <ac:picMk id="13" creationId="{A3A23CA2-583F-748E-9491-5E6FAF1C9ADA}"/>
          </ac:picMkLst>
        </pc:picChg>
        <pc:picChg chg="add del mod">
          <ac:chgData name="Martin Geiger (Psychology)" userId="8f06b308-1267-4aba-9ebb-7f4bffdc13c4" providerId="ADAL" clId="{BBBCF2D7-C5EC-49DF-90A2-D09A18F3EACA}" dt="2024-01-24T18:31:55.068" v="10208" actId="478"/>
          <ac:picMkLst>
            <pc:docMk/>
            <pc:sldMk cId="1704512019" sldId="319"/>
            <ac:picMk id="2050" creationId="{4CF8E05D-283D-DBB2-BC90-97EB4CD39AAB}"/>
          </ac:picMkLst>
        </pc:picChg>
      </pc:sldChg>
      <pc:sldChg chg="addSp delSp modSp add del mod ord modClrScheme chgLayout">
        <pc:chgData name="Martin Geiger (Psychology)" userId="8f06b308-1267-4aba-9ebb-7f4bffdc13c4" providerId="ADAL" clId="{BBBCF2D7-C5EC-49DF-90A2-D09A18F3EACA}" dt="2024-01-23T12:52:17.176" v="9847" actId="47"/>
        <pc:sldMkLst>
          <pc:docMk/>
          <pc:sldMk cId="3763715479" sldId="320"/>
        </pc:sldMkLst>
        <pc:spChg chg="del mod ord">
          <ac:chgData name="Martin Geiger (Psychology)" userId="8f06b308-1267-4aba-9ebb-7f4bffdc13c4" providerId="ADAL" clId="{BBBCF2D7-C5EC-49DF-90A2-D09A18F3EACA}" dt="2024-01-22T11:06:39.243" v="143" actId="478"/>
          <ac:spMkLst>
            <pc:docMk/>
            <pc:sldMk cId="3763715479" sldId="320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3763715479" sldId="320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3763715479" sldId="320"/>
            <ac:spMk id="4" creationId="{D99C0808-C887-CF3A-869C-3742378B059D}"/>
          </ac:spMkLst>
        </pc:spChg>
        <pc:spChg chg="add mod ord">
          <ac:chgData name="Martin Geiger (Psychology)" userId="8f06b308-1267-4aba-9ebb-7f4bffdc13c4" providerId="ADAL" clId="{BBBCF2D7-C5EC-49DF-90A2-D09A18F3EACA}" dt="2024-01-22T11:05:43.850" v="114" actId="20577"/>
          <ac:spMkLst>
            <pc:docMk/>
            <pc:sldMk cId="3763715479" sldId="320"/>
            <ac:spMk id="5" creationId="{9962F642-1A52-F5F7-FA9C-5B1464BE74F9}"/>
          </ac:spMkLst>
        </pc:spChg>
        <pc:spChg chg="mod ord">
          <ac:chgData name="Martin Geiger (Psychology)" userId="8f06b308-1267-4aba-9ebb-7f4bffdc13c4" providerId="ADAL" clId="{BBBCF2D7-C5EC-49DF-90A2-D09A18F3EACA}" dt="2024-01-23T12:51:59.057" v="9843" actId="21"/>
          <ac:spMkLst>
            <pc:docMk/>
            <pc:sldMk cId="3763715479" sldId="320"/>
            <ac:spMk id="9" creationId="{78CB1B90-93AC-9834-A1AF-47CE435B0156}"/>
          </ac:spMkLst>
        </pc:spChg>
      </pc:sldChg>
      <pc:sldChg chg="addSp delSp modSp add mod modClrScheme chgLayout">
        <pc:chgData name="Martin Geiger (Psychology)" userId="8f06b308-1267-4aba-9ebb-7f4bffdc13c4" providerId="ADAL" clId="{BBBCF2D7-C5EC-49DF-90A2-D09A18F3EACA}" dt="2024-01-23T13:01:20.407" v="9870" actId="20577"/>
        <pc:sldMkLst>
          <pc:docMk/>
          <pc:sldMk cId="4101163725" sldId="321"/>
        </pc:sldMkLst>
        <pc:spChg chg="del mod ord">
          <ac:chgData name="Martin Geiger (Psychology)" userId="8f06b308-1267-4aba-9ebb-7f4bffdc13c4" providerId="ADAL" clId="{BBBCF2D7-C5EC-49DF-90A2-D09A18F3EACA}" dt="2024-01-22T11:06:42.074" v="144" actId="478"/>
          <ac:spMkLst>
            <pc:docMk/>
            <pc:sldMk cId="4101163725" sldId="321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4101163725" sldId="321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4101163725" sldId="321"/>
            <ac:spMk id="4" creationId="{73813246-0946-2BED-2D8C-281F022E4D29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4101163725" sldId="321"/>
            <ac:spMk id="5" creationId="{F6A48F26-3551-BE66-4228-4190BB1032F9}"/>
          </ac:spMkLst>
        </pc:spChg>
        <pc:spChg chg="add mod ord">
          <ac:chgData name="Martin Geiger (Psychology)" userId="8f06b308-1267-4aba-9ebb-7f4bffdc13c4" providerId="ADAL" clId="{BBBCF2D7-C5EC-49DF-90A2-D09A18F3EACA}" dt="2024-01-22T11:05:40.079" v="111" actId="20577"/>
          <ac:spMkLst>
            <pc:docMk/>
            <pc:sldMk cId="4101163725" sldId="321"/>
            <ac:spMk id="6" creationId="{849075DF-A6E4-5C27-C979-E53BDE47B9BC}"/>
          </ac:spMkLst>
        </pc:spChg>
        <pc:spChg chg="add mod ord">
          <ac:chgData name="Martin Geiger (Psychology)" userId="8f06b308-1267-4aba-9ebb-7f4bffdc13c4" providerId="ADAL" clId="{BBBCF2D7-C5EC-49DF-90A2-D09A18F3EACA}" dt="2024-01-23T13:01:20.407" v="9870" actId="20577"/>
          <ac:spMkLst>
            <pc:docMk/>
            <pc:sldMk cId="4101163725" sldId="321"/>
            <ac:spMk id="7" creationId="{050F6D46-A5BC-6737-39AF-9B61E18FE964}"/>
          </ac:spMkLst>
        </pc:spChg>
        <pc:spChg chg="add del mod ord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4101163725" sldId="321"/>
            <ac:spMk id="9" creationId="{78CB1B90-93AC-9834-A1AF-47CE435B0156}"/>
          </ac:spMkLst>
        </pc:spChg>
      </pc:sldChg>
      <pc:sldChg chg="modSp add mod">
        <pc:chgData name="Martin Geiger (Psychology)" userId="8f06b308-1267-4aba-9ebb-7f4bffdc13c4" providerId="ADAL" clId="{BBBCF2D7-C5EC-49DF-90A2-D09A18F3EACA}" dt="2024-01-23T13:04:16.246" v="9880"/>
        <pc:sldMkLst>
          <pc:docMk/>
          <pc:sldMk cId="3152089805" sldId="322"/>
        </pc:sldMkLst>
        <pc:spChg chg="mod">
          <ac:chgData name="Martin Geiger (Psychology)" userId="8f06b308-1267-4aba-9ebb-7f4bffdc13c4" providerId="ADAL" clId="{BBBCF2D7-C5EC-49DF-90A2-D09A18F3EACA}" dt="2024-01-22T11:33:16.762" v="703" actId="20577"/>
          <ac:spMkLst>
            <pc:docMk/>
            <pc:sldMk cId="3152089805" sldId="322"/>
            <ac:spMk id="6" creationId="{849075DF-A6E4-5C27-C979-E53BDE47B9BC}"/>
          </ac:spMkLst>
        </pc:spChg>
        <pc:spChg chg="mod">
          <ac:chgData name="Martin Geiger (Psychology)" userId="8f06b308-1267-4aba-9ebb-7f4bffdc13c4" providerId="ADAL" clId="{BBBCF2D7-C5EC-49DF-90A2-D09A18F3EACA}" dt="2024-01-23T13:04:16.246" v="9880"/>
          <ac:spMkLst>
            <pc:docMk/>
            <pc:sldMk cId="3152089805" sldId="322"/>
            <ac:spMk id="7" creationId="{050F6D46-A5BC-6737-39AF-9B61E18FE964}"/>
          </ac:spMkLst>
        </pc:spChg>
      </pc:sldChg>
      <pc:sldChg chg="addSp delSp modSp add mod ord addAnim delAnim modAnim modNotesTx">
        <pc:chgData name="Martin Geiger (Psychology)" userId="8f06b308-1267-4aba-9ebb-7f4bffdc13c4" providerId="ADAL" clId="{BBBCF2D7-C5EC-49DF-90A2-D09A18F3EACA}" dt="2024-01-24T20:32:08.451" v="10546" actId="20577"/>
        <pc:sldMkLst>
          <pc:docMk/>
          <pc:sldMk cId="2512715270" sldId="323"/>
        </pc:sldMkLst>
        <pc:spChg chg="add mod">
          <ac:chgData name="Martin Geiger (Psychology)" userId="8f06b308-1267-4aba-9ebb-7f4bffdc13c4" providerId="ADAL" clId="{BBBCF2D7-C5EC-49DF-90A2-D09A18F3EACA}" dt="2024-01-23T13:03:42.157" v="9879" actId="1076"/>
          <ac:spMkLst>
            <pc:docMk/>
            <pc:sldMk cId="2512715270" sldId="323"/>
            <ac:spMk id="4" creationId="{E97B18AF-9D82-A630-0FCC-195B1FF5231E}"/>
          </ac:spMkLst>
        </pc:spChg>
        <pc:spChg chg="mod">
          <ac:chgData name="Martin Geiger (Psychology)" userId="8f06b308-1267-4aba-9ebb-7f4bffdc13c4" providerId="ADAL" clId="{BBBCF2D7-C5EC-49DF-90A2-D09A18F3EACA}" dt="2024-01-24T20:32:08.451" v="10546" actId="20577"/>
          <ac:spMkLst>
            <pc:docMk/>
            <pc:sldMk cId="2512715270" sldId="323"/>
            <ac:spMk id="5" creationId="{6E086D8D-04DF-E194-19DB-F45D80A9C88C}"/>
          </ac:spMkLst>
        </pc:spChg>
        <pc:spChg chg="mod">
          <ac:chgData name="Martin Geiger (Psychology)" userId="8f06b308-1267-4aba-9ebb-7f4bffdc13c4" providerId="ADAL" clId="{BBBCF2D7-C5EC-49DF-90A2-D09A18F3EACA}" dt="2024-01-23T10:25:15.283" v="8263" actId="20577"/>
          <ac:spMkLst>
            <pc:docMk/>
            <pc:sldMk cId="2512715270" sldId="323"/>
            <ac:spMk id="9" creationId="{78CB1B90-93AC-9834-A1AF-47CE435B0156}"/>
          </ac:spMkLst>
        </pc:spChg>
        <pc:picChg chg="add del mod">
          <ac:chgData name="Martin Geiger (Psychology)" userId="8f06b308-1267-4aba-9ebb-7f4bffdc13c4" providerId="ADAL" clId="{BBBCF2D7-C5EC-49DF-90A2-D09A18F3EACA}" dt="2024-01-24T19:27:39.455" v="10320" actId="478"/>
          <ac:picMkLst>
            <pc:docMk/>
            <pc:sldMk cId="2512715270" sldId="323"/>
            <ac:picMk id="2" creationId="{A671E836-9301-1832-2DBB-11685ADBCFE7}"/>
          </ac:picMkLst>
        </pc:picChg>
      </pc:sldChg>
      <pc:sldChg chg="addSp delSp modSp add mod modNotesTx">
        <pc:chgData name="Martin Geiger (Psychology)" userId="8f06b308-1267-4aba-9ebb-7f4bffdc13c4" providerId="ADAL" clId="{BBBCF2D7-C5EC-49DF-90A2-D09A18F3EACA}" dt="2024-01-24T20:22:35.059" v="10502" actId="20577"/>
        <pc:sldMkLst>
          <pc:docMk/>
          <pc:sldMk cId="2051277316" sldId="324"/>
        </pc:sldMkLst>
        <pc:spChg chg="mod">
          <ac:chgData name="Martin Geiger (Psychology)" userId="8f06b308-1267-4aba-9ebb-7f4bffdc13c4" providerId="ADAL" clId="{BBBCF2D7-C5EC-49DF-90A2-D09A18F3EACA}" dt="2024-01-22T16:14:28.646" v="3314" actId="20577"/>
          <ac:spMkLst>
            <pc:docMk/>
            <pc:sldMk cId="2051277316" sldId="324"/>
            <ac:spMk id="6" creationId="{A52697B0-D163-D5EF-C82A-0DC04D67335F}"/>
          </ac:spMkLst>
        </pc:spChg>
        <pc:spChg chg="del mod">
          <ac:chgData name="Martin Geiger (Psychology)" userId="8f06b308-1267-4aba-9ebb-7f4bffdc13c4" providerId="ADAL" clId="{BBBCF2D7-C5EC-49DF-90A2-D09A18F3EACA}" dt="2024-01-22T14:17:34.209" v="1954" actId="478"/>
          <ac:spMkLst>
            <pc:docMk/>
            <pc:sldMk cId="2051277316" sldId="324"/>
            <ac:spMk id="7" creationId="{8FE6D104-BF28-8AFE-A82C-268178DEADD5}"/>
          </ac:spMkLst>
        </pc:spChg>
        <pc:spChg chg="add del mod">
          <ac:chgData name="Martin Geiger (Psychology)" userId="8f06b308-1267-4aba-9ebb-7f4bffdc13c4" providerId="ADAL" clId="{BBBCF2D7-C5EC-49DF-90A2-D09A18F3EACA}" dt="2024-01-22T14:17:36.167" v="1955" actId="478"/>
          <ac:spMkLst>
            <pc:docMk/>
            <pc:sldMk cId="2051277316" sldId="324"/>
            <ac:spMk id="8" creationId="{872D1BBC-E314-8A9E-282D-72596A621A31}"/>
          </ac:spMkLst>
        </pc:spChg>
        <pc:spChg chg="add mod">
          <ac:chgData name="Martin Geiger (Psychology)" userId="8f06b308-1267-4aba-9ebb-7f4bffdc13c4" providerId="ADAL" clId="{BBBCF2D7-C5EC-49DF-90A2-D09A18F3EACA}" dt="2024-01-22T15:02:18.507" v="2367" actId="20577"/>
          <ac:spMkLst>
            <pc:docMk/>
            <pc:sldMk cId="2051277316" sldId="324"/>
            <ac:spMk id="9" creationId="{178AD6A3-4EE7-4F90-9E25-C44D70B8670A}"/>
          </ac:spMkLst>
        </pc:spChg>
        <pc:spChg chg="add del mod ord">
          <ac:chgData name="Martin Geiger (Psychology)" userId="8f06b308-1267-4aba-9ebb-7f4bffdc13c4" providerId="ADAL" clId="{BBBCF2D7-C5EC-49DF-90A2-D09A18F3EACA}" dt="2024-01-22T15:48:24.596" v="2877" actId="478"/>
          <ac:spMkLst>
            <pc:docMk/>
            <pc:sldMk cId="2051277316" sldId="324"/>
            <ac:spMk id="10" creationId="{DEF1447B-29C8-5425-F179-045E08C8CCD3}"/>
          </ac:spMkLst>
        </pc:spChg>
        <pc:spChg chg="add del">
          <ac:chgData name="Martin Geiger (Psychology)" userId="8f06b308-1267-4aba-9ebb-7f4bffdc13c4" providerId="ADAL" clId="{BBBCF2D7-C5EC-49DF-90A2-D09A18F3EACA}" dt="2024-01-22T15:28:27.653" v="2657" actId="11529"/>
          <ac:spMkLst>
            <pc:docMk/>
            <pc:sldMk cId="2051277316" sldId="324"/>
            <ac:spMk id="11" creationId="{FB64A532-EF4A-E5DE-A897-B9D20C68CBC6}"/>
          </ac:spMkLst>
        </pc:spChg>
        <pc:spChg chg="add del">
          <ac:chgData name="Martin Geiger (Psychology)" userId="8f06b308-1267-4aba-9ebb-7f4bffdc13c4" providerId="ADAL" clId="{BBBCF2D7-C5EC-49DF-90A2-D09A18F3EACA}" dt="2024-01-22T15:28:48.666" v="2662" actId="478"/>
          <ac:spMkLst>
            <pc:docMk/>
            <pc:sldMk cId="2051277316" sldId="324"/>
            <ac:spMk id="13" creationId="{3217CA50-384B-065C-5D21-A1E6A23942ED}"/>
          </ac:spMkLst>
        </pc:spChg>
        <pc:spChg chg="add mod">
          <ac:chgData name="Martin Geiger (Psychology)" userId="8f06b308-1267-4aba-9ebb-7f4bffdc13c4" providerId="ADAL" clId="{BBBCF2D7-C5EC-49DF-90A2-D09A18F3EACA}" dt="2024-01-24T18:45:31.673" v="10258" actId="14100"/>
          <ac:spMkLst>
            <pc:docMk/>
            <pc:sldMk cId="2051277316" sldId="324"/>
            <ac:spMk id="14" creationId="{0A387AFC-9ABF-F4F5-DAA8-6D7394A13E6A}"/>
          </ac:spMkLst>
        </pc:spChg>
        <pc:spChg chg="add mod">
          <ac:chgData name="Martin Geiger (Psychology)" userId="8f06b308-1267-4aba-9ebb-7f4bffdc13c4" providerId="ADAL" clId="{BBBCF2D7-C5EC-49DF-90A2-D09A18F3EACA}" dt="2024-01-22T15:29:35.776" v="2674" actId="1076"/>
          <ac:spMkLst>
            <pc:docMk/>
            <pc:sldMk cId="2051277316" sldId="324"/>
            <ac:spMk id="15" creationId="{6E59392B-5B26-C2F0-08D4-D6E1707CCC19}"/>
          </ac:spMkLst>
        </pc:spChg>
        <pc:spChg chg="add mod">
          <ac:chgData name="Martin Geiger (Psychology)" userId="8f06b308-1267-4aba-9ebb-7f4bffdc13c4" providerId="ADAL" clId="{BBBCF2D7-C5EC-49DF-90A2-D09A18F3EACA}" dt="2024-01-22T15:29:54.928" v="2676" actId="1076"/>
          <ac:spMkLst>
            <pc:docMk/>
            <pc:sldMk cId="2051277316" sldId="324"/>
            <ac:spMk id="16" creationId="{9BF074CD-A666-1A6A-E19B-FD11CBB83AC6}"/>
          </ac:spMkLst>
        </pc:spChg>
        <pc:spChg chg="add mod">
          <ac:chgData name="Martin Geiger (Psychology)" userId="8f06b308-1267-4aba-9ebb-7f4bffdc13c4" providerId="ADAL" clId="{BBBCF2D7-C5EC-49DF-90A2-D09A18F3EACA}" dt="2024-01-22T15:30:06.220" v="2680" actId="14100"/>
          <ac:spMkLst>
            <pc:docMk/>
            <pc:sldMk cId="2051277316" sldId="324"/>
            <ac:spMk id="17" creationId="{95BDBCE4-0CD6-E081-D78A-5DD2CAD62C70}"/>
          </ac:spMkLst>
        </pc:spChg>
        <pc:spChg chg="add mod">
          <ac:chgData name="Martin Geiger (Psychology)" userId="8f06b308-1267-4aba-9ebb-7f4bffdc13c4" providerId="ADAL" clId="{BBBCF2D7-C5EC-49DF-90A2-D09A18F3EACA}" dt="2024-01-22T15:31:05.967" v="2699" actId="1076"/>
          <ac:spMkLst>
            <pc:docMk/>
            <pc:sldMk cId="2051277316" sldId="324"/>
            <ac:spMk id="18" creationId="{65BCB385-61D2-F4E1-EDAD-BE92E668F277}"/>
          </ac:spMkLst>
        </pc:spChg>
        <pc:spChg chg="add mod ord">
          <ac:chgData name="Martin Geiger (Psychology)" userId="8f06b308-1267-4aba-9ebb-7f4bffdc13c4" providerId="ADAL" clId="{BBBCF2D7-C5EC-49DF-90A2-D09A18F3EACA}" dt="2024-01-24T20:21:55.733" v="10495" actId="20577"/>
          <ac:spMkLst>
            <pc:docMk/>
            <pc:sldMk cId="2051277316" sldId="324"/>
            <ac:spMk id="19" creationId="{B53C258A-C1D4-7392-D85B-FDF79059E042}"/>
          </ac:spMkLst>
        </pc:spChg>
        <pc:picChg chg="add del mod">
          <ac:chgData name="Martin Geiger (Psychology)" userId="8f06b308-1267-4aba-9ebb-7f4bffdc13c4" providerId="ADAL" clId="{BBBCF2D7-C5EC-49DF-90A2-D09A18F3EACA}" dt="2024-01-22T13:37:09.171" v="947" actId="478"/>
          <ac:picMkLst>
            <pc:docMk/>
            <pc:sldMk cId="2051277316" sldId="324"/>
            <ac:picMk id="2" creationId="{9A793A2B-A538-2C6C-1497-C412ABC1022D}"/>
          </ac:picMkLst>
        </pc:picChg>
        <pc:picChg chg="add del mod">
          <ac:chgData name="Martin Geiger (Psychology)" userId="8f06b308-1267-4aba-9ebb-7f4bffdc13c4" providerId="ADAL" clId="{BBBCF2D7-C5EC-49DF-90A2-D09A18F3EACA}" dt="2024-01-22T15:28:33.924" v="2658" actId="478"/>
          <ac:picMkLst>
            <pc:docMk/>
            <pc:sldMk cId="2051277316" sldId="324"/>
            <ac:picMk id="4" creationId="{6687E619-65B8-EF86-99ED-FD37ECFD8C22}"/>
          </ac:picMkLst>
        </pc:picChg>
        <pc:picChg chg="add del mod">
          <ac:chgData name="Martin Geiger (Psychology)" userId="8f06b308-1267-4aba-9ebb-7f4bffdc13c4" providerId="ADAL" clId="{BBBCF2D7-C5EC-49DF-90A2-D09A18F3EACA}" dt="2024-01-24T18:30:06.720" v="10177" actId="478"/>
          <ac:picMkLst>
            <pc:docMk/>
            <pc:sldMk cId="2051277316" sldId="324"/>
            <ac:picMk id="12" creationId="{47DCE67D-B3CC-8C4E-AFB9-3F0325E0E02D}"/>
          </ac:picMkLst>
        </pc:picChg>
        <pc:picChg chg="add mod ord">
          <ac:chgData name="Martin Geiger (Psychology)" userId="8f06b308-1267-4aba-9ebb-7f4bffdc13c4" providerId="ADAL" clId="{BBBCF2D7-C5EC-49DF-90A2-D09A18F3EACA}" dt="2024-01-24T18:30:09.902" v="10179" actId="167"/>
          <ac:picMkLst>
            <pc:docMk/>
            <pc:sldMk cId="2051277316" sldId="324"/>
            <ac:picMk id="20" creationId="{EE4D6CDE-BF3F-4056-E196-0FA8CB05A22D}"/>
          </ac:picMkLst>
        </pc:picChg>
        <pc:picChg chg="del">
          <ac:chgData name="Martin Geiger (Psychology)" userId="8f06b308-1267-4aba-9ebb-7f4bffdc13c4" providerId="ADAL" clId="{BBBCF2D7-C5EC-49DF-90A2-D09A18F3EACA}" dt="2024-01-22T13:37:10.332" v="948" actId="478"/>
          <ac:picMkLst>
            <pc:docMk/>
            <pc:sldMk cId="2051277316" sldId="324"/>
            <ac:picMk id="2050" creationId="{4CF8E05D-283D-DBB2-BC90-97EB4CD39AAB}"/>
          </ac:picMkLst>
        </pc:picChg>
      </pc:sldChg>
      <pc:sldChg chg="addSp delSp modSp add mod ord modNotesTx">
        <pc:chgData name="Martin Geiger (Psychology)" userId="8f06b308-1267-4aba-9ebb-7f4bffdc13c4" providerId="ADAL" clId="{BBBCF2D7-C5EC-49DF-90A2-D09A18F3EACA}" dt="2024-01-24T20:19:00.839" v="10473" actId="20577"/>
        <pc:sldMkLst>
          <pc:docMk/>
          <pc:sldMk cId="3697048513" sldId="325"/>
        </pc:sldMkLst>
        <pc:spChg chg="mod">
          <ac:chgData name="Martin Geiger (Psychology)" userId="8f06b308-1267-4aba-9ebb-7f4bffdc13c4" providerId="ADAL" clId="{BBBCF2D7-C5EC-49DF-90A2-D09A18F3EACA}" dt="2024-01-22T14:08:33.281" v="1660" actId="20577"/>
          <ac:spMkLst>
            <pc:docMk/>
            <pc:sldMk cId="3697048513" sldId="325"/>
            <ac:spMk id="6" creationId="{A52697B0-D163-D5EF-C82A-0DC04D67335F}"/>
          </ac:spMkLst>
        </pc:spChg>
        <pc:spChg chg="mod">
          <ac:chgData name="Martin Geiger (Psychology)" userId="8f06b308-1267-4aba-9ebb-7f4bffdc13c4" providerId="ADAL" clId="{BBBCF2D7-C5EC-49DF-90A2-D09A18F3EACA}" dt="2024-01-22T14:07:09.495" v="1614" actId="20577"/>
          <ac:spMkLst>
            <pc:docMk/>
            <pc:sldMk cId="3697048513" sldId="325"/>
            <ac:spMk id="7" creationId="{8FE6D104-BF28-8AFE-A82C-268178DEADD5}"/>
          </ac:spMkLst>
        </pc:spChg>
        <pc:picChg chg="add del">
          <ac:chgData name="Martin Geiger (Psychology)" userId="8f06b308-1267-4aba-9ebb-7f4bffdc13c4" providerId="ADAL" clId="{BBBCF2D7-C5EC-49DF-90A2-D09A18F3EACA}" dt="2024-01-24T18:27:35.469" v="10038" actId="22"/>
          <ac:picMkLst>
            <pc:docMk/>
            <pc:sldMk cId="3697048513" sldId="325"/>
            <ac:picMk id="3" creationId="{0400E0A4-615B-1682-31FF-1C2E9C8A46E9}"/>
          </ac:picMkLst>
        </pc:picChg>
        <pc:picChg chg="add mod modCrop">
          <ac:chgData name="Martin Geiger (Psychology)" userId="8f06b308-1267-4aba-9ebb-7f4bffdc13c4" providerId="ADAL" clId="{BBBCF2D7-C5EC-49DF-90A2-D09A18F3EACA}" dt="2024-01-24T18:28:55.459" v="10055" actId="732"/>
          <ac:picMkLst>
            <pc:docMk/>
            <pc:sldMk cId="3697048513" sldId="325"/>
            <ac:picMk id="5" creationId="{B0BB276B-B724-AE1F-935E-4B811CCBAD09}"/>
          </ac:picMkLst>
        </pc:picChg>
        <pc:picChg chg="add del mod">
          <ac:chgData name="Martin Geiger (Psychology)" userId="8f06b308-1267-4aba-9ebb-7f4bffdc13c4" providerId="ADAL" clId="{BBBCF2D7-C5EC-49DF-90A2-D09A18F3EACA}" dt="2024-01-24T18:28:43.271" v="10053" actId="478"/>
          <ac:picMkLst>
            <pc:docMk/>
            <pc:sldMk cId="3697048513" sldId="325"/>
            <ac:picMk id="2050" creationId="{4CF8E05D-283D-DBB2-BC90-97EB4CD39AAB}"/>
          </ac:picMkLst>
        </pc:picChg>
      </pc:sldChg>
      <pc:sldChg chg="addSp delSp modSp add mod modNotesTx">
        <pc:chgData name="Martin Geiger (Psychology)" userId="8f06b308-1267-4aba-9ebb-7f4bffdc13c4" providerId="ADAL" clId="{BBBCF2D7-C5EC-49DF-90A2-D09A18F3EACA}" dt="2024-01-24T19:31:00.597" v="10331" actId="20577"/>
        <pc:sldMkLst>
          <pc:docMk/>
          <pc:sldMk cId="4188997958" sldId="326"/>
        </pc:sldMkLst>
        <pc:spChg chg="add mod">
          <ac:chgData name="Martin Geiger (Psychology)" userId="8f06b308-1267-4aba-9ebb-7f4bffdc13c4" providerId="ADAL" clId="{BBBCF2D7-C5EC-49DF-90A2-D09A18F3EACA}" dt="2024-01-24T18:45:57.996" v="10265" actId="14100"/>
          <ac:spMkLst>
            <pc:docMk/>
            <pc:sldMk cId="4188997958" sldId="326"/>
            <ac:spMk id="2" creationId="{99A3C365-C4E3-CE04-328D-8B9A90FA7182}"/>
          </ac:spMkLst>
        </pc:spChg>
        <pc:spChg chg="add mod">
          <ac:chgData name="Martin Geiger (Psychology)" userId="8f06b308-1267-4aba-9ebb-7f4bffdc13c4" providerId="ADAL" clId="{BBBCF2D7-C5EC-49DF-90A2-D09A18F3EACA}" dt="2024-01-22T16:05:00.322" v="3162" actId="14100"/>
          <ac:spMkLst>
            <pc:docMk/>
            <pc:sldMk cId="4188997958" sldId="326"/>
            <ac:spMk id="3" creationId="{84DF4FF7-C8F4-D870-68FA-0C065E543122}"/>
          </ac:spMkLst>
        </pc:spChg>
        <pc:spChg chg="add mod">
          <ac:chgData name="Martin Geiger (Psychology)" userId="8f06b308-1267-4aba-9ebb-7f4bffdc13c4" providerId="ADAL" clId="{BBBCF2D7-C5EC-49DF-90A2-D09A18F3EACA}" dt="2024-01-22T16:05:08.810" v="3165" actId="14100"/>
          <ac:spMkLst>
            <pc:docMk/>
            <pc:sldMk cId="4188997958" sldId="326"/>
            <ac:spMk id="4" creationId="{B0D3E59C-CFBD-1377-1DB8-6D73775B35A5}"/>
          </ac:spMkLst>
        </pc:spChg>
        <pc:spChg chg="add del mod">
          <ac:chgData name="Martin Geiger (Psychology)" userId="8f06b308-1267-4aba-9ebb-7f4bffdc13c4" providerId="ADAL" clId="{BBBCF2D7-C5EC-49DF-90A2-D09A18F3EACA}" dt="2024-01-22T16:07:14.366" v="3172" actId="22"/>
          <ac:spMkLst>
            <pc:docMk/>
            <pc:sldMk cId="4188997958" sldId="326"/>
            <ac:spMk id="7" creationId="{9DB569BE-A806-211F-B2FE-699DE9026ED2}"/>
          </ac:spMkLst>
        </pc:spChg>
        <pc:spChg chg="add mod">
          <ac:chgData name="Martin Geiger (Psychology)" userId="8f06b308-1267-4aba-9ebb-7f4bffdc13c4" providerId="ADAL" clId="{BBBCF2D7-C5EC-49DF-90A2-D09A18F3EACA}" dt="2024-01-22T16:07:12.645" v="3170" actId="21"/>
          <ac:spMkLst>
            <pc:docMk/>
            <pc:sldMk cId="4188997958" sldId="326"/>
            <ac:spMk id="8" creationId="{0A4FEE5C-416B-91B8-02BE-31B5A0248BF0}"/>
          </ac:spMkLst>
        </pc:spChg>
        <pc:spChg chg="mod">
          <ac:chgData name="Martin Geiger (Psychology)" userId="8f06b308-1267-4aba-9ebb-7f4bffdc13c4" providerId="ADAL" clId="{BBBCF2D7-C5EC-49DF-90A2-D09A18F3EACA}" dt="2024-01-22T16:04:15.622" v="3150" actId="20577"/>
          <ac:spMkLst>
            <pc:docMk/>
            <pc:sldMk cId="4188997958" sldId="326"/>
            <ac:spMk id="10" creationId="{DEF1447B-29C8-5425-F179-045E08C8CCD3}"/>
          </ac:spMkLst>
        </pc:spChg>
        <pc:spChg chg="add del">
          <ac:chgData name="Martin Geiger (Psychology)" userId="8f06b308-1267-4aba-9ebb-7f4bffdc13c4" providerId="ADAL" clId="{BBBCF2D7-C5EC-49DF-90A2-D09A18F3EACA}" dt="2024-01-22T16:07:17.205" v="3174" actId="22"/>
          <ac:spMkLst>
            <pc:docMk/>
            <pc:sldMk cId="4188997958" sldId="326"/>
            <ac:spMk id="13" creationId="{F1BA90C3-1541-6009-F8C6-C9ED29D10821}"/>
          </ac:spMkLst>
        </pc:spChg>
        <pc:spChg chg="add mod ord">
          <ac:chgData name="Martin Geiger (Psychology)" userId="8f06b308-1267-4aba-9ebb-7f4bffdc13c4" providerId="ADAL" clId="{BBBCF2D7-C5EC-49DF-90A2-D09A18F3EACA}" dt="2024-01-24T18:45:58.348" v="10266" actId="167"/>
          <ac:spMkLst>
            <pc:docMk/>
            <pc:sldMk cId="4188997958" sldId="326"/>
            <ac:spMk id="14" creationId="{67499E3D-FCDD-2D36-F7DB-3F82DC7E3EB2}"/>
          </ac:spMkLst>
        </pc:spChg>
        <pc:picChg chg="add del">
          <ac:chgData name="Martin Geiger (Psychology)" userId="8f06b308-1267-4aba-9ebb-7f4bffdc13c4" providerId="ADAL" clId="{BBBCF2D7-C5EC-49DF-90A2-D09A18F3EACA}" dt="2024-01-24T18:31:15.156" v="10196" actId="478"/>
          <ac:picMkLst>
            <pc:docMk/>
            <pc:sldMk cId="4188997958" sldId="326"/>
            <ac:picMk id="12" creationId="{47DCE67D-B3CC-8C4E-AFB9-3F0325E0E02D}"/>
          </ac:picMkLst>
        </pc:picChg>
        <pc:picChg chg="add mod ord">
          <ac:chgData name="Martin Geiger (Psychology)" userId="8f06b308-1267-4aba-9ebb-7f4bffdc13c4" providerId="ADAL" clId="{BBBCF2D7-C5EC-49DF-90A2-D09A18F3EACA}" dt="2024-01-24T18:31:17.690" v="10197" actId="167"/>
          <ac:picMkLst>
            <pc:docMk/>
            <pc:sldMk cId="4188997958" sldId="326"/>
            <ac:picMk id="15" creationId="{696B6AEF-123B-D7A7-067B-F73A594C3A4D}"/>
          </ac:picMkLst>
        </pc:picChg>
      </pc:sldChg>
      <pc:sldChg chg="add del">
        <pc:chgData name="Martin Geiger (Psychology)" userId="8f06b308-1267-4aba-9ebb-7f4bffdc13c4" providerId="ADAL" clId="{BBBCF2D7-C5EC-49DF-90A2-D09A18F3EACA}" dt="2024-01-22T16:13:11.544" v="3274" actId="47"/>
        <pc:sldMkLst>
          <pc:docMk/>
          <pc:sldMk cId="2668435260" sldId="327"/>
        </pc:sldMkLst>
      </pc:sldChg>
      <pc:sldChg chg="add del replId">
        <pc:chgData name="Martin Geiger (Psychology)" userId="8f06b308-1267-4aba-9ebb-7f4bffdc13c4" providerId="ADAL" clId="{BBBCF2D7-C5EC-49DF-90A2-D09A18F3EACA}" dt="2024-01-22T16:13:12.342" v="3275" actId="47"/>
        <pc:sldMkLst>
          <pc:docMk/>
          <pc:sldMk cId="3292117172" sldId="328"/>
        </pc:sldMkLst>
      </pc:sldChg>
      <pc:sldChg chg="addSp delSp modSp add mod modNotesTx">
        <pc:chgData name="Martin Geiger (Psychology)" userId="8f06b308-1267-4aba-9ebb-7f4bffdc13c4" providerId="ADAL" clId="{BBBCF2D7-C5EC-49DF-90A2-D09A18F3EACA}" dt="2024-01-24T20:22:07.006" v="10496" actId="20577"/>
        <pc:sldMkLst>
          <pc:docMk/>
          <pc:sldMk cId="61379225" sldId="329"/>
        </pc:sldMkLst>
        <pc:spChg chg="add mod">
          <ac:chgData name="Martin Geiger (Psychology)" userId="8f06b308-1267-4aba-9ebb-7f4bffdc13c4" providerId="ADAL" clId="{BBBCF2D7-C5EC-49DF-90A2-D09A18F3EACA}" dt="2024-01-22T15:58:52.661" v="2984" actId="1076"/>
          <ac:spMkLst>
            <pc:docMk/>
            <pc:sldMk cId="61379225" sldId="329"/>
            <ac:spMk id="2" creationId="{24FE5334-17BB-01ED-01B7-8D4504779EEC}"/>
          </ac:spMkLst>
        </pc:spChg>
        <pc:spChg chg="mod">
          <ac:chgData name="Martin Geiger (Psychology)" userId="8f06b308-1267-4aba-9ebb-7f4bffdc13c4" providerId="ADAL" clId="{BBBCF2D7-C5EC-49DF-90A2-D09A18F3EACA}" dt="2024-01-23T09:45:18.799" v="7595" actId="20577"/>
          <ac:spMkLst>
            <pc:docMk/>
            <pc:sldMk cId="61379225" sldId="329"/>
            <ac:spMk id="6" creationId="{A52697B0-D163-D5EF-C82A-0DC04D67335F}"/>
          </ac:spMkLst>
        </pc:spChg>
        <pc:spChg chg="mod ord">
          <ac:chgData name="Martin Geiger (Psychology)" userId="8f06b308-1267-4aba-9ebb-7f4bffdc13c4" providerId="ADAL" clId="{BBBCF2D7-C5EC-49DF-90A2-D09A18F3EACA}" dt="2024-01-24T20:22:07.006" v="10496" actId="20577"/>
          <ac:spMkLst>
            <pc:docMk/>
            <pc:sldMk cId="61379225" sldId="329"/>
            <ac:spMk id="10" creationId="{DEF1447B-29C8-5425-F179-045E08C8CCD3}"/>
          </ac:spMkLst>
        </pc:spChg>
        <pc:spChg chg="mod">
          <ac:chgData name="Martin Geiger (Psychology)" userId="8f06b308-1267-4aba-9ebb-7f4bffdc13c4" providerId="ADAL" clId="{BBBCF2D7-C5EC-49DF-90A2-D09A18F3EACA}" dt="2024-01-24T18:45:41.649" v="10261" actId="14100"/>
          <ac:spMkLst>
            <pc:docMk/>
            <pc:sldMk cId="61379225" sldId="329"/>
            <ac:spMk id="14" creationId="{0A387AFC-9ABF-F4F5-DAA8-6D7394A13E6A}"/>
          </ac:spMkLst>
        </pc:spChg>
        <pc:spChg chg="mod">
          <ac:chgData name="Martin Geiger (Psychology)" userId="8f06b308-1267-4aba-9ebb-7f4bffdc13c4" providerId="ADAL" clId="{BBBCF2D7-C5EC-49DF-90A2-D09A18F3EACA}" dt="2024-01-24T18:30:55.814" v="10188" actId="14100"/>
          <ac:spMkLst>
            <pc:docMk/>
            <pc:sldMk cId="61379225" sldId="329"/>
            <ac:spMk id="16" creationId="{9BF074CD-A666-1A6A-E19B-FD11CBB83AC6}"/>
          </ac:spMkLst>
        </pc:spChg>
        <pc:spChg chg="del mod">
          <ac:chgData name="Martin Geiger (Psychology)" userId="8f06b308-1267-4aba-9ebb-7f4bffdc13c4" providerId="ADAL" clId="{BBBCF2D7-C5EC-49DF-90A2-D09A18F3EACA}" dt="2024-01-22T15:33:37.354" v="2735" actId="478"/>
          <ac:spMkLst>
            <pc:docMk/>
            <pc:sldMk cId="61379225" sldId="329"/>
            <ac:spMk id="17" creationId="{95BDBCE4-0CD6-E081-D78A-5DD2CAD62C70}"/>
          </ac:spMkLst>
        </pc:spChg>
        <pc:spChg chg="mod">
          <ac:chgData name="Martin Geiger (Psychology)" userId="8f06b308-1267-4aba-9ebb-7f4bffdc13c4" providerId="ADAL" clId="{BBBCF2D7-C5EC-49DF-90A2-D09A18F3EACA}" dt="2024-01-22T15:33:50.549" v="2738" actId="14100"/>
          <ac:spMkLst>
            <pc:docMk/>
            <pc:sldMk cId="61379225" sldId="329"/>
            <ac:spMk id="18" creationId="{65BCB385-61D2-F4E1-EDAD-BE92E668F277}"/>
          </ac:spMkLst>
        </pc:spChg>
        <pc:picChg chg="add mod ord">
          <ac:chgData name="Martin Geiger (Psychology)" userId="8f06b308-1267-4aba-9ebb-7f4bffdc13c4" providerId="ADAL" clId="{BBBCF2D7-C5EC-49DF-90A2-D09A18F3EACA}" dt="2024-01-24T18:30:32.479" v="10184" actId="167"/>
          <ac:picMkLst>
            <pc:docMk/>
            <pc:sldMk cId="61379225" sldId="329"/>
            <ac:picMk id="3" creationId="{52716AFD-2D3A-4BCE-CD10-FAD1D4421586}"/>
          </ac:picMkLst>
        </pc:picChg>
        <pc:picChg chg="del">
          <ac:chgData name="Martin Geiger (Psychology)" userId="8f06b308-1267-4aba-9ebb-7f4bffdc13c4" providerId="ADAL" clId="{BBBCF2D7-C5EC-49DF-90A2-D09A18F3EACA}" dt="2024-01-24T18:30:29.634" v="10182" actId="478"/>
          <ac:picMkLst>
            <pc:docMk/>
            <pc:sldMk cId="61379225" sldId="329"/>
            <ac:picMk id="12" creationId="{47DCE67D-B3CC-8C4E-AFB9-3F0325E0E02D}"/>
          </ac:picMkLst>
        </pc:picChg>
      </pc:sldChg>
      <pc:sldChg chg="addSp delSp modSp add mod modNotesTx">
        <pc:chgData name="Martin Geiger (Psychology)" userId="8f06b308-1267-4aba-9ebb-7f4bffdc13c4" providerId="ADAL" clId="{BBBCF2D7-C5EC-49DF-90A2-D09A18F3EACA}" dt="2024-01-24T18:56:59.738" v="10281" actId="20577"/>
        <pc:sldMkLst>
          <pc:docMk/>
          <pc:sldMk cId="1379460199" sldId="330"/>
        </pc:sldMkLst>
        <pc:spChg chg="mod">
          <ac:chgData name="Martin Geiger (Psychology)" userId="8f06b308-1267-4aba-9ebb-7f4bffdc13c4" providerId="ADAL" clId="{BBBCF2D7-C5EC-49DF-90A2-D09A18F3EACA}" dt="2024-01-22T16:13:54.309" v="3282" actId="20577"/>
          <ac:spMkLst>
            <pc:docMk/>
            <pc:sldMk cId="1379460199" sldId="330"/>
            <ac:spMk id="6" creationId="{A52697B0-D163-D5EF-C82A-0DC04D67335F}"/>
          </ac:spMkLst>
        </pc:spChg>
        <pc:picChg chg="add mod modCrop">
          <ac:chgData name="Martin Geiger (Psychology)" userId="8f06b308-1267-4aba-9ebb-7f4bffdc13c4" providerId="ADAL" clId="{BBBCF2D7-C5EC-49DF-90A2-D09A18F3EACA}" dt="2024-01-24T18:31:37.095" v="10203" actId="732"/>
          <ac:picMkLst>
            <pc:docMk/>
            <pc:sldMk cId="1379460199" sldId="330"/>
            <ac:picMk id="2" creationId="{AD3A5A25-3956-7B71-67EE-EF5130B64948}"/>
          </ac:picMkLst>
        </pc:picChg>
        <pc:picChg chg="del mod">
          <ac:chgData name="Martin Geiger (Psychology)" userId="8f06b308-1267-4aba-9ebb-7f4bffdc13c4" providerId="ADAL" clId="{BBBCF2D7-C5EC-49DF-90A2-D09A18F3EACA}" dt="2024-01-24T18:31:31.175" v="10201" actId="478"/>
          <ac:picMkLst>
            <pc:docMk/>
            <pc:sldMk cId="1379460199" sldId="330"/>
            <ac:picMk id="2050" creationId="{4CF8E05D-283D-DBB2-BC90-97EB4CD39AAB}"/>
          </ac:picMkLst>
        </pc:picChg>
      </pc:sldChg>
      <pc:sldChg chg="addSp delSp modSp add mod modNotesTx">
        <pc:chgData name="Martin Geiger (Psychology)" userId="8f06b308-1267-4aba-9ebb-7f4bffdc13c4" providerId="ADAL" clId="{BBBCF2D7-C5EC-49DF-90A2-D09A18F3EACA}" dt="2024-01-24T20:33:36.449" v="10564" actId="20577"/>
        <pc:sldMkLst>
          <pc:docMk/>
          <pc:sldMk cId="2748210861" sldId="331"/>
        </pc:sldMkLst>
        <pc:spChg chg="mod">
          <ac:chgData name="Martin Geiger (Psychology)" userId="8f06b308-1267-4aba-9ebb-7f4bffdc13c4" providerId="ADAL" clId="{BBBCF2D7-C5EC-49DF-90A2-D09A18F3EACA}" dt="2024-01-22T18:57:05.797" v="5438" actId="20577"/>
          <ac:spMkLst>
            <pc:docMk/>
            <pc:sldMk cId="2748210861" sldId="331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2T18:18:00.853" v="3987" actId="20577"/>
          <ac:spMkLst>
            <pc:docMk/>
            <pc:sldMk cId="2748210861" sldId="331"/>
            <ac:spMk id="7" creationId="{F7EFE1FF-212C-A66F-49BF-FEFEF97BC3FD}"/>
          </ac:spMkLst>
        </pc:spChg>
        <pc:picChg chg="add mod">
          <ac:chgData name="Martin Geiger (Psychology)" userId="8f06b308-1267-4aba-9ebb-7f4bffdc13c4" providerId="ADAL" clId="{BBBCF2D7-C5EC-49DF-90A2-D09A18F3EACA}" dt="2024-01-22T18:18:50.768" v="3997" actId="1076"/>
          <ac:picMkLst>
            <pc:docMk/>
            <pc:sldMk cId="2748210861" sldId="331"/>
            <ac:picMk id="3" creationId="{0FE83C6A-1584-8303-26BA-1E5FB7A76D6E}"/>
          </ac:picMkLst>
        </pc:picChg>
        <pc:picChg chg="add del mod">
          <ac:chgData name="Martin Geiger (Psychology)" userId="8f06b308-1267-4aba-9ebb-7f4bffdc13c4" providerId="ADAL" clId="{BBBCF2D7-C5EC-49DF-90A2-D09A18F3EACA}" dt="2024-01-22T18:19:15.507" v="3999" actId="478"/>
          <ac:picMkLst>
            <pc:docMk/>
            <pc:sldMk cId="2748210861" sldId="331"/>
            <ac:picMk id="5" creationId="{8B12EABA-31CE-A71C-A4D8-37AD617C4845}"/>
          </ac:picMkLst>
        </pc:picChg>
      </pc:sldChg>
      <pc:sldChg chg="add del">
        <pc:chgData name="Martin Geiger (Psychology)" userId="8f06b308-1267-4aba-9ebb-7f4bffdc13c4" providerId="ADAL" clId="{BBBCF2D7-C5EC-49DF-90A2-D09A18F3EACA}" dt="2024-01-23T12:23:33.273" v="9114"/>
        <pc:sldMkLst>
          <pc:docMk/>
          <pc:sldMk cId="743481019" sldId="332"/>
        </pc:sldMkLst>
      </pc:sldChg>
      <pc:sldChg chg="new del">
        <pc:chgData name="Martin Geiger (Psychology)" userId="8f06b308-1267-4aba-9ebb-7f4bffdc13c4" providerId="ADAL" clId="{BBBCF2D7-C5EC-49DF-90A2-D09A18F3EACA}" dt="2024-01-22T17:21:43.501" v="3686" actId="47"/>
        <pc:sldMkLst>
          <pc:docMk/>
          <pc:sldMk cId="1290795497" sldId="332"/>
        </pc:sldMkLst>
      </pc:sldChg>
      <pc:sldChg chg="addSp modSp add del mod ord">
        <pc:chgData name="Martin Geiger (Psychology)" userId="8f06b308-1267-4aba-9ebb-7f4bffdc13c4" providerId="ADAL" clId="{BBBCF2D7-C5EC-49DF-90A2-D09A18F3EACA}" dt="2024-01-23T12:23:16.095" v="9112" actId="2696"/>
        <pc:sldMkLst>
          <pc:docMk/>
          <pc:sldMk cId="2487031323" sldId="332"/>
        </pc:sldMkLst>
        <pc:spChg chg="mod">
          <ac:chgData name="Martin Geiger (Psychology)" userId="8f06b308-1267-4aba-9ebb-7f4bffdc13c4" providerId="ADAL" clId="{BBBCF2D7-C5EC-49DF-90A2-D09A18F3EACA}" dt="2024-01-22T18:42:21.342" v="5315" actId="20577"/>
          <ac:spMkLst>
            <pc:docMk/>
            <pc:sldMk cId="2487031323" sldId="332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2T18:43:29.130" v="5316" actId="20577"/>
          <ac:spMkLst>
            <pc:docMk/>
            <pc:sldMk cId="2487031323" sldId="332"/>
            <ac:spMk id="7" creationId="{F7EFE1FF-212C-A66F-49BF-FEFEF97BC3FD}"/>
          </ac:spMkLst>
        </pc:spChg>
        <pc:picChg chg="add">
          <ac:chgData name="Martin Geiger (Psychology)" userId="8f06b308-1267-4aba-9ebb-7f4bffdc13c4" providerId="ADAL" clId="{BBBCF2D7-C5EC-49DF-90A2-D09A18F3EACA}" dt="2024-01-22T18:43:30.440" v="5317" actId="22"/>
          <ac:picMkLst>
            <pc:docMk/>
            <pc:sldMk cId="2487031323" sldId="332"/>
            <ac:picMk id="3" creationId="{7C1769B5-F5B1-DD10-CE30-C542974B1209}"/>
          </ac:picMkLst>
        </pc:picChg>
      </pc:sldChg>
      <pc:sldChg chg="delSp add mod ord">
        <pc:chgData name="Martin Geiger (Psychology)" userId="8f06b308-1267-4aba-9ebb-7f4bffdc13c4" providerId="ADAL" clId="{BBBCF2D7-C5EC-49DF-90A2-D09A18F3EACA}" dt="2024-01-24T18:25:22.565" v="10020" actId="478"/>
        <pc:sldMkLst>
          <pc:docMk/>
          <pc:sldMk cId="3912570191" sldId="332"/>
        </pc:sldMkLst>
        <pc:spChg chg="del">
          <ac:chgData name="Martin Geiger (Psychology)" userId="8f06b308-1267-4aba-9ebb-7f4bffdc13c4" providerId="ADAL" clId="{BBBCF2D7-C5EC-49DF-90A2-D09A18F3EACA}" dt="2024-01-24T18:25:22.565" v="10020" actId="478"/>
          <ac:spMkLst>
            <pc:docMk/>
            <pc:sldMk cId="3912570191" sldId="332"/>
            <ac:spMk id="7" creationId="{F7EFE1FF-212C-A66F-49BF-FEFEF97BC3FD}"/>
          </ac:spMkLst>
        </pc:spChg>
      </pc:sldChg>
      <pc:sldChg chg="modSp add mod">
        <pc:chgData name="Martin Geiger (Psychology)" userId="8f06b308-1267-4aba-9ebb-7f4bffdc13c4" providerId="ADAL" clId="{BBBCF2D7-C5EC-49DF-90A2-D09A18F3EACA}" dt="2024-01-23T09:25:16.630" v="7570" actId="2711"/>
        <pc:sldMkLst>
          <pc:docMk/>
          <pc:sldMk cId="1215043077" sldId="333"/>
        </pc:sldMkLst>
        <pc:spChg chg="mod">
          <ac:chgData name="Martin Geiger (Psychology)" userId="8f06b308-1267-4aba-9ebb-7f4bffdc13c4" providerId="ADAL" clId="{BBBCF2D7-C5EC-49DF-90A2-D09A18F3EACA}" dt="2024-01-23T09:25:16.630" v="7570" actId="2711"/>
          <ac:spMkLst>
            <pc:docMk/>
            <pc:sldMk cId="1215043077" sldId="333"/>
            <ac:spMk id="2" creationId="{934EF4B8-1938-BC76-332B-EF6776FAF6F7}"/>
          </ac:spMkLst>
        </pc:spChg>
      </pc:sldChg>
      <pc:sldChg chg="modSp add mod modNotesTx">
        <pc:chgData name="Martin Geiger (Psychology)" userId="8f06b308-1267-4aba-9ebb-7f4bffdc13c4" providerId="ADAL" clId="{BBBCF2D7-C5EC-49DF-90A2-D09A18F3EACA}" dt="2024-01-23T10:09:28.821" v="8046"/>
        <pc:sldMkLst>
          <pc:docMk/>
          <pc:sldMk cId="256528838" sldId="334"/>
        </pc:sldMkLst>
        <pc:spChg chg="mod">
          <ac:chgData name="Martin Geiger (Psychology)" userId="8f06b308-1267-4aba-9ebb-7f4bffdc13c4" providerId="ADAL" clId="{BBBCF2D7-C5EC-49DF-90A2-D09A18F3EACA}" dt="2024-01-23T09:25:29.792" v="7576" actId="207"/>
          <ac:spMkLst>
            <pc:docMk/>
            <pc:sldMk cId="256528838" sldId="334"/>
            <ac:spMk id="2" creationId="{934EF4B8-1938-BC76-332B-EF6776FAF6F7}"/>
          </ac:spMkLst>
        </pc:spChg>
      </pc:sldChg>
      <pc:sldChg chg="modSp add mod">
        <pc:chgData name="Martin Geiger (Psychology)" userId="8f06b308-1267-4aba-9ebb-7f4bffdc13c4" providerId="ADAL" clId="{BBBCF2D7-C5EC-49DF-90A2-D09A18F3EACA}" dt="2024-01-23T09:25:38.084" v="7580" actId="207"/>
        <pc:sldMkLst>
          <pc:docMk/>
          <pc:sldMk cId="1976039592" sldId="335"/>
        </pc:sldMkLst>
        <pc:spChg chg="mod">
          <ac:chgData name="Martin Geiger (Psychology)" userId="8f06b308-1267-4aba-9ebb-7f4bffdc13c4" providerId="ADAL" clId="{BBBCF2D7-C5EC-49DF-90A2-D09A18F3EACA}" dt="2024-01-23T09:25:38.084" v="7580" actId="207"/>
          <ac:spMkLst>
            <pc:docMk/>
            <pc:sldMk cId="1976039592" sldId="335"/>
            <ac:spMk id="2" creationId="{934EF4B8-1938-BC76-332B-EF6776FAF6F7}"/>
          </ac:spMkLst>
        </pc:spChg>
      </pc:sldChg>
      <pc:sldChg chg="modSp add mod">
        <pc:chgData name="Martin Geiger (Psychology)" userId="8f06b308-1267-4aba-9ebb-7f4bffdc13c4" providerId="ADAL" clId="{BBBCF2D7-C5EC-49DF-90A2-D09A18F3EACA}" dt="2024-01-23T09:25:42.933" v="7583" actId="207"/>
        <pc:sldMkLst>
          <pc:docMk/>
          <pc:sldMk cId="431467338" sldId="336"/>
        </pc:sldMkLst>
        <pc:spChg chg="mod">
          <ac:chgData name="Martin Geiger (Psychology)" userId="8f06b308-1267-4aba-9ebb-7f4bffdc13c4" providerId="ADAL" clId="{BBBCF2D7-C5EC-49DF-90A2-D09A18F3EACA}" dt="2024-01-23T09:25:42.933" v="7583" actId="207"/>
          <ac:spMkLst>
            <pc:docMk/>
            <pc:sldMk cId="431467338" sldId="336"/>
            <ac:spMk id="2" creationId="{934EF4B8-1938-BC76-332B-EF6776FAF6F7}"/>
          </ac:spMkLst>
        </pc:spChg>
      </pc:sldChg>
      <pc:sldChg chg="modSp add mod modNotesTx">
        <pc:chgData name="Martin Geiger (Psychology)" userId="8f06b308-1267-4aba-9ebb-7f4bffdc13c4" providerId="ADAL" clId="{BBBCF2D7-C5EC-49DF-90A2-D09A18F3EACA}" dt="2024-01-24T20:33:59.118" v="10565" actId="20577"/>
        <pc:sldMkLst>
          <pc:docMk/>
          <pc:sldMk cId="3152822973" sldId="337"/>
        </pc:sldMkLst>
        <pc:spChg chg="mod">
          <ac:chgData name="Martin Geiger (Psychology)" userId="8f06b308-1267-4aba-9ebb-7f4bffdc13c4" providerId="ADAL" clId="{BBBCF2D7-C5EC-49DF-90A2-D09A18F3EACA}" dt="2024-01-22T18:57:14.111" v="5439"/>
          <ac:spMkLst>
            <pc:docMk/>
            <pc:sldMk cId="3152822973" sldId="337"/>
            <ac:spMk id="6" creationId="{381252BB-203B-D028-CA99-00F215CF48DA}"/>
          </ac:spMkLst>
        </pc:spChg>
      </pc:sldChg>
      <pc:sldChg chg="addSp delSp modSp add mod modNotesTx">
        <pc:chgData name="Martin Geiger (Psychology)" userId="8f06b308-1267-4aba-9ebb-7f4bffdc13c4" providerId="ADAL" clId="{BBBCF2D7-C5EC-49DF-90A2-D09A18F3EACA}" dt="2024-01-24T20:35:46.814" v="10572" actId="5793"/>
        <pc:sldMkLst>
          <pc:docMk/>
          <pc:sldMk cId="97202829" sldId="338"/>
        </pc:sldMkLst>
        <pc:spChg chg="add mod">
          <ac:chgData name="Martin Geiger (Psychology)" userId="8f06b308-1267-4aba-9ebb-7f4bffdc13c4" providerId="ADAL" clId="{BBBCF2D7-C5EC-49DF-90A2-D09A18F3EACA}" dt="2024-01-23T11:28:00.130" v="8540"/>
          <ac:spMkLst>
            <pc:docMk/>
            <pc:sldMk cId="97202829" sldId="338"/>
            <ac:spMk id="4" creationId="{20D8516B-2F60-E359-2B1F-896D78C5B596}"/>
          </ac:spMkLst>
        </pc:spChg>
        <pc:spChg chg="del mod">
          <ac:chgData name="Martin Geiger (Psychology)" userId="8f06b308-1267-4aba-9ebb-7f4bffdc13c4" providerId="ADAL" clId="{BBBCF2D7-C5EC-49DF-90A2-D09A18F3EACA}" dt="2024-01-22T19:19:43.676" v="6075" actId="478"/>
          <ac:spMkLst>
            <pc:docMk/>
            <pc:sldMk cId="97202829" sldId="338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3T11:35:02.299" v="8573" actId="20577"/>
          <ac:spMkLst>
            <pc:docMk/>
            <pc:sldMk cId="97202829" sldId="338"/>
            <ac:spMk id="7" creationId="{F7EFE1FF-212C-A66F-49BF-FEFEF97BC3FD}"/>
          </ac:spMkLst>
        </pc:spChg>
        <pc:picChg chg="add mod">
          <ac:chgData name="Martin Geiger (Psychology)" userId="8f06b308-1267-4aba-9ebb-7f4bffdc13c4" providerId="ADAL" clId="{BBBCF2D7-C5EC-49DF-90A2-D09A18F3EACA}" dt="2024-01-23T11:27:47.281" v="8539" actId="1076"/>
          <ac:picMkLst>
            <pc:docMk/>
            <pc:sldMk cId="97202829" sldId="338"/>
            <ac:picMk id="3" creationId="{5EE1F5B6-2A61-B058-B5C7-C23316FBBF8E}"/>
          </ac:picMkLst>
        </pc:picChg>
      </pc:sldChg>
      <pc:sldChg chg="modSp add del mod ord">
        <pc:chgData name="Martin Geiger (Psychology)" userId="8f06b308-1267-4aba-9ebb-7f4bffdc13c4" providerId="ADAL" clId="{BBBCF2D7-C5EC-49DF-90A2-D09A18F3EACA}" dt="2024-01-23T12:23:04.160" v="9111" actId="47"/>
        <pc:sldMkLst>
          <pc:docMk/>
          <pc:sldMk cId="2795489040" sldId="339"/>
        </pc:sldMkLst>
        <pc:spChg chg="mod">
          <ac:chgData name="Martin Geiger (Psychology)" userId="8f06b308-1267-4aba-9ebb-7f4bffdc13c4" providerId="ADAL" clId="{BBBCF2D7-C5EC-49DF-90A2-D09A18F3EACA}" dt="2024-01-22T19:14:47.856" v="6063" actId="20577"/>
          <ac:spMkLst>
            <pc:docMk/>
            <pc:sldMk cId="2795489040" sldId="339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2T19:15:49.766" v="6066"/>
          <ac:spMkLst>
            <pc:docMk/>
            <pc:sldMk cId="2795489040" sldId="339"/>
            <ac:spMk id="7" creationId="{F7EFE1FF-212C-A66F-49BF-FEFEF97BC3FD}"/>
          </ac:spMkLst>
        </pc:spChg>
      </pc:sldChg>
      <pc:sldChg chg="addSp delSp modSp add mod modNotesTx">
        <pc:chgData name="Martin Geiger (Psychology)" userId="8f06b308-1267-4aba-9ebb-7f4bffdc13c4" providerId="ADAL" clId="{BBBCF2D7-C5EC-49DF-90A2-D09A18F3EACA}" dt="2024-01-24T20:36:06.495" v="10579" actId="113"/>
        <pc:sldMkLst>
          <pc:docMk/>
          <pc:sldMk cId="2033241532" sldId="340"/>
        </pc:sldMkLst>
        <pc:spChg chg="add del mod">
          <ac:chgData name="Martin Geiger (Psychology)" userId="8f06b308-1267-4aba-9ebb-7f4bffdc13c4" providerId="ADAL" clId="{BBBCF2D7-C5EC-49DF-90A2-D09A18F3EACA}" dt="2024-01-23T12:16:49.743" v="9054"/>
          <ac:spMkLst>
            <pc:docMk/>
            <pc:sldMk cId="2033241532" sldId="340"/>
            <ac:spMk id="2" creationId="{7AF8C4F8-ABBF-E207-0844-2D3AEAA83C70}"/>
          </ac:spMkLst>
        </pc:spChg>
        <pc:spChg chg="mod">
          <ac:chgData name="Martin Geiger (Psychology)" userId="8f06b308-1267-4aba-9ebb-7f4bffdc13c4" providerId="ADAL" clId="{BBBCF2D7-C5EC-49DF-90A2-D09A18F3EACA}" dt="2024-01-24T19:08:30.009" v="10287" actId="20577"/>
          <ac:spMkLst>
            <pc:docMk/>
            <pc:sldMk cId="2033241532" sldId="340"/>
            <ac:spMk id="6" creationId="{381252BB-203B-D028-CA99-00F215CF48DA}"/>
          </ac:spMkLst>
        </pc:spChg>
        <pc:spChg chg="mod ord">
          <ac:chgData name="Martin Geiger (Psychology)" userId="8f06b308-1267-4aba-9ebb-7f4bffdc13c4" providerId="ADAL" clId="{BBBCF2D7-C5EC-49DF-90A2-D09A18F3EACA}" dt="2024-01-24T20:36:06.495" v="10579" actId="113"/>
          <ac:spMkLst>
            <pc:docMk/>
            <pc:sldMk cId="2033241532" sldId="340"/>
            <ac:spMk id="7" creationId="{F7EFE1FF-212C-A66F-49BF-FEFEF97BC3FD}"/>
          </ac:spMkLst>
        </pc:spChg>
      </pc:sldChg>
      <pc:sldChg chg="add del">
        <pc:chgData name="Martin Geiger (Psychology)" userId="8f06b308-1267-4aba-9ebb-7f4bffdc13c4" providerId="ADAL" clId="{BBBCF2D7-C5EC-49DF-90A2-D09A18F3EACA}" dt="2024-01-23T12:23:33.273" v="9114"/>
        <pc:sldMkLst>
          <pc:docMk/>
          <pc:sldMk cId="2562450614" sldId="341"/>
        </pc:sldMkLst>
      </pc:sldChg>
      <pc:sldChg chg="modSp add del mod">
        <pc:chgData name="Martin Geiger (Psychology)" userId="8f06b308-1267-4aba-9ebb-7f4bffdc13c4" providerId="ADAL" clId="{BBBCF2D7-C5EC-49DF-90A2-D09A18F3EACA}" dt="2024-01-23T12:23:16.095" v="9112" actId="2696"/>
        <pc:sldMkLst>
          <pc:docMk/>
          <pc:sldMk cId="2595268439" sldId="341"/>
        </pc:sldMkLst>
        <pc:spChg chg="mod">
          <ac:chgData name="Martin Geiger (Psychology)" userId="8f06b308-1267-4aba-9ebb-7f4bffdc13c4" providerId="ADAL" clId="{BBBCF2D7-C5EC-49DF-90A2-D09A18F3EACA}" dt="2024-01-23T12:22:49.544" v="9110" actId="20577"/>
          <ac:spMkLst>
            <pc:docMk/>
            <pc:sldMk cId="2595268439" sldId="341"/>
            <ac:spMk id="7" creationId="{F7EFE1FF-212C-A66F-49BF-FEFEF97BC3FD}"/>
          </ac:spMkLst>
        </pc:spChg>
      </pc:sldChg>
      <pc:sldChg chg="modSp add mod ord">
        <pc:chgData name="Martin Geiger (Psychology)" userId="8f06b308-1267-4aba-9ebb-7f4bffdc13c4" providerId="ADAL" clId="{BBBCF2D7-C5EC-49DF-90A2-D09A18F3EACA}" dt="2024-01-24T18:25:03.658" v="10018" actId="20577"/>
        <pc:sldMkLst>
          <pc:docMk/>
          <pc:sldMk cId="2963364853" sldId="341"/>
        </pc:sldMkLst>
        <pc:spChg chg="mod">
          <ac:chgData name="Martin Geiger (Psychology)" userId="8f06b308-1267-4aba-9ebb-7f4bffdc13c4" providerId="ADAL" clId="{BBBCF2D7-C5EC-49DF-90A2-D09A18F3EACA}" dt="2024-01-24T18:25:03.658" v="10018" actId="20577"/>
          <ac:spMkLst>
            <pc:docMk/>
            <pc:sldMk cId="2963364853" sldId="341"/>
            <ac:spMk id="7" creationId="{F7EFE1FF-212C-A66F-49BF-FEFEF97BC3FD}"/>
          </ac:spMkLst>
        </pc:spChg>
      </pc:sldChg>
      <pc:sldChg chg="addSp modSp add del mod modNotesTx">
        <pc:chgData name="Martin Geiger (Psychology)" userId="8f06b308-1267-4aba-9ebb-7f4bffdc13c4" providerId="ADAL" clId="{BBBCF2D7-C5EC-49DF-90A2-D09A18F3EACA}" dt="2024-01-23T12:23:16.095" v="9112" actId="2696"/>
        <pc:sldMkLst>
          <pc:docMk/>
          <pc:sldMk cId="264683804" sldId="342"/>
        </pc:sldMkLst>
        <pc:spChg chg="mod">
          <ac:chgData name="Martin Geiger (Psychology)" userId="8f06b308-1267-4aba-9ebb-7f4bffdc13c4" providerId="ADAL" clId="{BBBCF2D7-C5EC-49DF-90A2-D09A18F3EACA}" dt="2024-01-22T18:44:44.136" v="5354" actId="20577"/>
          <ac:spMkLst>
            <pc:docMk/>
            <pc:sldMk cId="264683804" sldId="342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2T18:44:27.872" v="5321" actId="20577"/>
          <ac:spMkLst>
            <pc:docMk/>
            <pc:sldMk cId="264683804" sldId="342"/>
            <ac:spMk id="7" creationId="{F7EFE1FF-212C-A66F-49BF-FEFEF97BC3FD}"/>
          </ac:spMkLst>
        </pc:spChg>
        <pc:picChg chg="add mod">
          <ac:chgData name="Martin Geiger (Psychology)" userId="8f06b308-1267-4aba-9ebb-7f4bffdc13c4" providerId="ADAL" clId="{BBBCF2D7-C5EC-49DF-90A2-D09A18F3EACA}" dt="2024-01-22T18:44:47.949" v="5355" actId="1076"/>
          <ac:picMkLst>
            <pc:docMk/>
            <pc:sldMk cId="264683804" sldId="342"/>
            <ac:picMk id="3" creationId="{2C598175-2FEC-4DD2-133E-C384F65AE1F3}"/>
          </ac:picMkLst>
        </pc:picChg>
      </pc:sldChg>
      <pc:sldChg chg="add del">
        <pc:chgData name="Martin Geiger (Psychology)" userId="8f06b308-1267-4aba-9ebb-7f4bffdc13c4" providerId="ADAL" clId="{BBBCF2D7-C5EC-49DF-90A2-D09A18F3EACA}" dt="2024-01-23T12:23:33.273" v="9114"/>
        <pc:sldMkLst>
          <pc:docMk/>
          <pc:sldMk cId="3719719404" sldId="342"/>
        </pc:sldMkLst>
      </pc:sldChg>
      <pc:sldChg chg="delSp add mod ord">
        <pc:chgData name="Martin Geiger (Psychology)" userId="8f06b308-1267-4aba-9ebb-7f4bffdc13c4" providerId="ADAL" clId="{BBBCF2D7-C5EC-49DF-90A2-D09A18F3EACA}" dt="2024-01-24T18:25:19.452" v="10019" actId="478"/>
        <pc:sldMkLst>
          <pc:docMk/>
          <pc:sldMk cId="4271897829" sldId="342"/>
        </pc:sldMkLst>
        <pc:spChg chg="del">
          <ac:chgData name="Martin Geiger (Psychology)" userId="8f06b308-1267-4aba-9ebb-7f4bffdc13c4" providerId="ADAL" clId="{BBBCF2D7-C5EC-49DF-90A2-D09A18F3EACA}" dt="2024-01-24T18:25:19.452" v="10019" actId="478"/>
          <ac:spMkLst>
            <pc:docMk/>
            <pc:sldMk cId="4271897829" sldId="342"/>
            <ac:spMk id="7" creationId="{F7EFE1FF-212C-A66F-49BF-FEFEF97BC3FD}"/>
          </ac:spMkLst>
        </pc:spChg>
      </pc:sldChg>
      <pc:sldChg chg="addSp delSp modSp add mod modNotesTx">
        <pc:chgData name="Martin Geiger (Psychology)" userId="8f06b308-1267-4aba-9ebb-7f4bffdc13c4" providerId="ADAL" clId="{BBBCF2D7-C5EC-49DF-90A2-D09A18F3EACA}" dt="2024-01-24T20:39:30.690" v="10717" actId="20577"/>
        <pc:sldMkLst>
          <pc:docMk/>
          <pc:sldMk cId="2887761722" sldId="343"/>
        </pc:sldMkLst>
        <pc:spChg chg="add del mod">
          <ac:chgData name="Martin Geiger (Psychology)" userId="8f06b308-1267-4aba-9ebb-7f4bffdc13c4" providerId="ADAL" clId="{BBBCF2D7-C5EC-49DF-90A2-D09A18F3EACA}" dt="2024-01-22T19:31:28.924" v="6293" actId="478"/>
          <ac:spMkLst>
            <pc:docMk/>
            <pc:sldMk cId="2887761722" sldId="343"/>
            <ac:spMk id="3" creationId="{4680FA2E-1374-2F48-268A-E17B5255B2D8}"/>
          </ac:spMkLst>
        </pc:spChg>
        <pc:spChg chg="add mod">
          <ac:chgData name="Martin Geiger (Psychology)" userId="8f06b308-1267-4aba-9ebb-7f4bffdc13c4" providerId="ADAL" clId="{BBBCF2D7-C5EC-49DF-90A2-D09A18F3EACA}" dt="2024-01-24T20:39:02.574" v="10685" actId="20577"/>
          <ac:spMkLst>
            <pc:docMk/>
            <pc:sldMk cId="2887761722" sldId="343"/>
            <ac:spMk id="4" creationId="{D327A6C4-4270-E598-1642-D9C508E9903B}"/>
          </ac:spMkLst>
        </pc:spChg>
        <pc:spChg chg="mod">
          <ac:chgData name="Martin Geiger (Psychology)" userId="8f06b308-1267-4aba-9ebb-7f4bffdc13c4" providerId="ADAL" clId="{BBBCF2D7-C5EC-49DF-90A2-D09A18F3EACA}" dt="2024-01-23T11:40:53.058" v="8706"/>
          <ac:spMkLst>
            <pc:docMk/>
            <pc:sldMk cId="2887761722" sldId="343"/>
            <ac:spMk id="6" creationId="{381252BB-203B-D028-CA99-00F215CF48DA}"/>
          </ac:spMkLst>
        </pc:spChg>
        <pc:spChg chg="del">
          <ac:chgData name="Martin Geiger (Psychology)" userId="8f06b308-1267-4aba-9ebb-7f4bffdc13c4" providerId="ADAL" clId="{BBBCF2D7-C5EC-49DF-90A2-D09A18F3EACA}" dt="2024-01-22T19:31:17.859" v="6292" actId="478"/>
          <ac:spMkLst>
            <pc:docMk/>
            <pc:sldMk cId="2887761722" sldId="343"/>
            <ac:spMk id="7" creationId="{F7EFE1FF-212C-A66F-49BF-FEFEF97BC3FD}"/>
          </ac:spMkLst>
        </pc:spChg>
      </pc:sldChg>
      <pc:sldChg chg="addSp modSp add mod modNotesTx">
        <pc:chgData name="Martin Geiger (Psychology)" userId="8f06b308-1267-4aba-9ebb-7f4bffdc13c4" providerId="ADAL" clId="{BBBCF2D7-C5EC-49DF-90A2-D09A18F3EACA}" dt="2024-01-24T20:40:45" v="10747" actId="20577"/>
        <pc:sldMkLst>
          <pc:docMk/>
          <pc:sldMk cId="2875181041" sldId="344"/>
        </pc:sldMkLst>
        <pc:spChg chg="mod">
          <ac:chgData name="Martin Geiger (Psychology)" userId="8f06b308-1267-4aba-9ebb-7f4bffdc13c4" providerId="ADAL" clId="{BBBCF2D7-C5EC-49DF-90A2-D09A18F3EACA}" dt="2024-01-22T19:44:07.055" v="6469" actId="20577"/>
          <ac:spMkLst>
            <pc:docMk/>
            <pc:sldMk cId="2875181041" sldId="344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2T19:44:40.248" v="6470" actId="20577"/>
          <ac:spMkLst>
            <pc:docMk/>
            <pc:sldMk cId="2875181041" sldId="344"/>
            <ac:spMk id="7" creationId="{F7EFE1FF-212C-A66F-49BF-FEFEF97BC3FD}"/>
          </ac:spMkLst>
        </pc:spChg>
        <pc:picChg chg="add mod">
          <ac:chgData name="Martin Geiger (Psychology)" userId="8f06b308-1267-4aba-9ebb-7f4bffdc13c4" providerId="ADAL" clId="{BBBCF2D7-C5EC-49DF-90A2-D09A18F3EACA}" dt="2024-01-23T12:17:16.889" v="9058" actId="1076"/>
          <ac:picMkLst>
            <pc:docMk/>
            <pc:sldMk cId="2875181041" sldId="344"/>
            <ac:picMk id="3" creationId="{1A77D938-0000-04F0-5416-9B997EA5D2DE}"/>
          </ac:picMkLst>
        </pc:picChg>
      </pc:sldChg>
      <pc:sldChg chg="modSp add mod ord">
        <pc:chgData name="Martin Geiger (Psychology)" userId="8f06b308-1267-4aba-9ebb-7f4bffdc13c4" providerId="ADAL" clId="{BBBCF2D7-C5EC-49DF-90A2-D09A18F3EACA}" dt="2024-01-24T19:24:33.338" v="10316" actId="20577"/>
        <pc:sldMkLst>
          <pc:docMk/>
          <pc:sldMk cId="7966213" sldId="345"/>
        </pc:sldMkLst>
        <pc:spChg chg="mod">
          <ac:chgData name="Martin Geiger (Psychology)" userId="8f06b308-1267-4aba-9ebb-7f4bffdc13c4" providerId="ADAL" clId="{BBBCF2D7-C5EC-49DF-90A2-D09A18F3EACA}" dt="2024-01-22T20:14:23.425" v="7182" actId="20577"/>
          <ac:spMkLst>
            <pc:docMk/>
            <pc:sldMk cId="7966213" sldId="345"/>
            <ac:spMk id="5" creationId="{9962F642-1A52-F5F7-FA9C-5B1464BE74F9}"/>
          </ac:spMkLst>
        </pc:spChg>
        <pc:spChg chg="mod">
          <ac:chgData name="Martin Geiger (Psychology)" userId="8f06b308-1267-4aba-9ebb-7f4bffdc13c4" providerId="ADAL" clId="{BBBCF2D7-C5EC-49DF-90A2-D09A18F3EACA}" dt="2024-01-24T19:24:33.338" v="10316" actId="20577"/>
          <ac:spMkLst>
            <pc:docMk/>
            <pc:sldMk cId="7966213" sldId="345"/>
            <ac:spMk id="9" creationId="{78CB1B90-93AC-9834-A1AF-47CE435B0156}"/>
          </ac:spMkLst>
        </pc:spChg>
      </pc:sldChg>
      <pc:sldChg chg="modSp add mod ord">
        <pc:chgData name="Martin Geiger (Psychology)" userId="8f06b308-1267-4aba-9ebb-7f4bffdc13c4" providerId="ADAL" clId="{BBBCF2D7-C5EC-49DF-90A2-D09A18F3EACA}" dt="2024-01-24T19:15:29.492" v="10293" actId="20577"/>
        <pc:sldMkLst>
          <pc:docMk/>
          <pc:sldMk cId="1376932134" sldId="346"/>
        </pc:sldMkLst>
        <pc:spChg chg="mod">
          <ac:chgData name="Martin Geiger (Psychology)" userId="8f06b308-1267-4aba-9ebb-7f4bffdc13c4" providerId="ADAL" clId="{BBBCF2D7-C5EC-49DF-90A2-D09A18F3EACA}" dt="2024-01-23T12:32:44.540" v="9428" actId="20577"/>
          <ac:spMkLst>
            <pc:docMk/>
            <pc:sldMk cId="1376932134" sldId="346"/>
            <ac:spMk id="5" creationId="{9962F642-1A52-F5F7-FA9C-5B1464BE74F9}"/>
          </ac:spMkLst>
        </pc:spChg>
        <pc:spChg chg="mod">
          <ac:chgData name="Martin Geiger (Psychology)" userId="8f06b308-1267-4aba-9ebb-7f4bffdc13c4" providerId="ADAL" clId="{BBBCF2D7-C5EC-49DF-90A2-D09A18F3EACA}" dt="2024-01-24T19:15:29.492" v="10293" actId="20577"/>
          <ac:spMkLst>
            <pc:docMk/>
            <pc:sldMk cId="1376932134" sldId="346"/>
            <ac:spMk id="9" creationId="{78CB1B90-93AC-9834-A1AF-47CE435B0156}"/>
          </ac:spMkLst>
        </pc:spChg>
      </pc:sldChg>
      <pc:sldChg chg="modSp add del mod ord replId">
        <pc:chgData name="Martin Geiger (Psychology)" userId="8f06b308-1267-4aba-9ebb-7f4bffdc13c4" providerId="ADAL" clId="{BBBCF2D7-C5EC-49DF-90A2-D09A18F3EACA}" dt="2024-01-24T19:24:57.264" v="10317" actId="47"/>
        <pc:sldMkLst>
          <pc:docMk/>
          <pc:sldMk cId="3076175903" sldId="347"/>
        </pc:sldMkLst>
        <pc:spChg chg="mod">
          <ac:chgData name="Martin Geiger (Psychology)" userId="8f06b308-1267-4aba-9ebb-7f4bffdc13c4" providerId="ADAL" clId="{BBBCF2D7-C5EC-49DF-90A2-D09A18F3EACA}" dt="2024-01-24T18:25:35.649" v="10029" actId="20577"/>
          <ac:spMkLst>
            <pc:docMk/>
            <pc:sldMk cId="3076175903" sldId="347"/>
            <ac:spMk id="5" creationId="{9962F642-1A52-F5F7-FA9C-5B1464BE74F9}"/>
          </ac:spMkLst>
        </pc:spChg>
        <pc:spChg chg="mod">
          <ac:chgData name="Martin Geiger (Psychology)" userId="8f06b308-1267-4aba-9ebb-7f4bffdc13c4" providerId="ADAL" clId="{BBBCF2D7-C5EC-49DF-90A2-D09A18F3EACA}" dt="2024-01-24T18:25:31.763" v="10021" actId="20577"/>
          <ac:spMkLst>
            <pc:docMk/>
            <pc:sldMk cId="3076175903" sldId="347"/>
            <ac:spMk id="9" creationId="{78CB1B90-93AC-9834-A1AF-47CE435B0156}"/>
          </ac:spMkLst>
        </pc:spChg>
      </pc:sldChg>
      <pc:sldChg chg="modSp add mod ord modNotesTx">
        <pc:chgData name="Martin Geiger (Psychology)" userId="8f06b308-1267-4aba-9ebb-7f4bffdc13c4" providerId="ADAL" clId="{BBBCF2D7-C5EC-49DF-90A2-D09A18F3EACA}" dt="2024-01-25T08:43:00.439" v="10757" actId="20577"/>
        <pc:sldMkLst>
          <pc:docMk/>
          <pc:sldMk cId="4068097911" sldId="348"/>
        </pc:sldMkLst>
        <pc:spChg chg="mod">
          <ac:chgData name="Martin Geiger (Psychology)" userId="8f06b308-1267-4aba-9ebb-7f4bffdc13c4" providerId="ADAL" clId="{BBBCF2D7-C5EC-49DF-90A2-D09A18F3EACA}" dt="2024-01-22T20:17:28.781" v="7228" actId="20577"/>
          <ac:spMkLst>
            <pc:docMk/>
            <pc:sldMk cId="4068097911" sldId="348"/>
            <ac:spMk id="5" creationId="{9962F642-1A52-F5F7-FA9C-5B1464BE74F9}"/>
          </ac:spMkLst>
        </pc:spChg>
        <pc:spChg chg="mod">
          <ac:chgData name="Martin Geiger (Psychology)" userId="8f06b308-1267-4aba-9ebb-7f4bffdc13c4" providerId="ADAL" clId="{BBBCF2D7-C5EC-49DF-90A2-D09A18F3EACA}" dt="2024-01-25T08:43:00.439" v="10757" actId="20577"/>
          <ac:spMkLst>
            <pc:docMk/>
            <pc:sldMk cId="4068097911" sldId="348"/>
            <ac:spMk id="9" creationId="{78CB1B90-93AC-9834-A1AF-47CE435B0156}"/>
          </ac:spMkLst>
        </pc:spChg>
      </pc:sldChg>
      <pc:sldChg chg="modSp add del mod ord">
        <pc:chgData name="Martin Geiger (Psychology)" userId="8f06b308-1267-4aba-9ebb-7f4bffdc13c4" providerId="ADAL" clId="{BBBCF2D7-C5EC-49DF-90A2-D09A18F3EACA}" dt="2024-01-23T12:52:19.698" v="9848" actId="47"/>
        <pc:sldMkLst>
          <pc:docMk/>
          <pc:sldMk cId="116661882" sldId="349"/>
        </pc:sldMkLst>
        <pc:spChg chg="mod">
          <ac:chgData name="Martin Geiger (Psychology)" userId="8f06b308-1267-4aba-9ebb-7f4bffdc13c4" providerId="ADAL" clId="{BBBCF2D7-C5EC-49DF-90A2-D09A18F3EACA}" dt="2024-01-22T20:14:48.259" v="7197" actId="20577"/>
          <ac:spMkLst>
            <pc:docMk/>
            <pc:sldMk cId="116661882" sldId="349"/>
            <ac:spMk id="9" creationId="{78CB1B90-93AC-9834-A1AF-47CE435B0156}"/>
          </ac:spMkLst>
        </pc:spChg>
      </pc:sldChg>
      <pc:sldChg chg="modSp add mod ord replId">
        <pc:chgData name="Martin Geiger (Psychology)" userId="8f06b308-1267-4aba-9ebb-7f4bffdc13c4" providerId="ADAL" clId="{BBBCF2D7-C5EC-49DF-90A2-D09A18F3EACA}" dt="2024-01-25T08:43:06.457" v="10758" actId="20577"/>
        <pc:sldMkLst>
          <pc:docMk/>
          <pc:sldMk cId="3610448048" sldId="350"/>
        </pc:sldMkLst>
        <pc:spChg chg="mod">
          <ac:chgData name="Martin Geiger (Psychology)" userId="8f06b308-1267-4aba-9ebb-7f4bffdc13c4" providerId="ADAL" clId="{BBBCF2D7-C5EC-49DF-90A2-D09A18F3EACA}" dt="2024-01-25T08:43:06.457" v="10758" actId="20577"/>
          <ac:spMkLst>
            <pc:docMk/>
            <pc:sldMk cId="3610448048" sldId="350"/>
            <ac:spMk id="5" creationId="{9962F642-1A52-F5F7-FA9C-5B1464BE74F9}"/>
          </ac:spMkLst>
        </pc:spChg>
        <pc:spChg chg="mod">
          <ac:chgData name="Martin Geiger (Psychology)" userId="8f06b308-1267-4aba-9ebb-7f4bffdc13c4" providerId="ADAL" clId="{BBBCF2D7-C5EC-49DF-90A2-D09A18F3EACA}" dt="2024-01-23T12:46:39.124" v="9795"/>
          <ac:spMkLst>
            <pc:docMk/>
            <pc:sldMk cId="3610448048" sldId="350"/>
            <ac:spMk id="9" creationId="{78CB1B90-93AC-9834-A1AF-47CE435B0156}"/>
          </ac:spMkLst>
        </pc:spChg>
      </pc:sldChg>
      <pc:sldChg chg="modSp add mod modNotesTx">
        <pc:chgData name="Martin Geiger (Psychology)" userId="8f06b308-1267-4aba-9ebb-7f4bffdc13c4" providerId="ADAL" clId="{BBBCF2D7-C5EC-49DF-90A2-D09A18F3EACA}" dt="2024-01-24T20:16:14.678" v="10411" actId="20577"/>
        <pc:sldMkLst>
          <pc:docMk/>
          <pc:sldMk cId="3478184649" sldId="351"/>
        </pc:sldMkLst>
        <pc:spChg chg="mod">
          <ac:chgData name="Martin Geiger (Psychology)" userId="8f06b308-1267-4aba-9ebb-7f4bffdc13c4" providerId="ADAL" clId="{BBBCF2D7-C5EC-49DF-90A2-D09A18F3EACA}" dt="2024-01-24T18:40:02.745" v="10254" actId="20577"/>
          <ac:spMkLst>
            <pc:docMk/>
            <pc:sldMk cId="3478184649" sldId="351"/>
            <ac:spMk id="9" creationId="{78CB1B90-93AC-9834-A1AF-47CE435B0156}"/>
          </ac:spMkLst>
        </pc:spChg>
      </pc:sldChg>
      <pc:sldChg chg="modSp add del mod">
        <pc:chgData name="Martin Geiger (Psychology)" userId="8f06b308-1267-4aba-9ebb-7f4bffdc13c4" providerId="ADAL" clId="{BBBCF2D7-C5EC-49DF-90A2-D09A18F3EACA}" dt="2024-01-24T18:40:21.402" v="10255" actId="47"/>
        <pc:sldMkLst>
          <pc:docMk/>
          <pc:sldMk cId="2592871110" sldId="352"/>
        </pc:sldMkLst>
        <pc:spChg chg="mod">
          <ac:chgData name="Martin Geiger (Psychology)" userId="8f06b308-1267-4aba-9ebb-7f4bffdc13c4" providerId="ADAL" clId="{BBBCF2D7-C5EC-49DF-90A2-D09A18F3EACA}" dt="2024-01-24T18:39:57.713" v="10253" actId="20577"/>
          <ac:spMkLst>
            <pc:docMk/>
            <pc:sldMk cId="2592871110" sldId="352"/>
            <ac:spMk id="9" creationId="{78CB1B90-93AC-9834-A1AF-47CE435B0156}"/>
          </ac:spMkLst>
        </pc:spChg>
      </pc:sldChg>
      <pc:sldMasterChg chg="modSldLayout">
        <pc:chgData name="Martin Geiger (Psychology)" userId="8f06b308-1267-4aba-9ebb-7f4bffdc13c4" providerId="ADAL" clId="{BBBCF2D7-C5EC-49DF-90A2-D09A18F3EACA}" dt="2024-01-22T11:10:10.540" v="154" actId="478"/>
        <pc:sldMasterMkLst>
          <pc:docMk/>
          <pc:sldMasterMk cId="2186592228" sldId="2147483648"/>
        </pc:sldMasterMkLst>
        <pc:sldLayoutChg chg="addSp delSp mod">
          <pc:chgData name="Martin Geiger (Psychology)" userId="8f06b308-1267-4aba-9ebb-7f4bffdc13c4" providerId="ADAL" clId="{BBBCF2D7-C5EC-49DF-90A2-D09A18F3EACA}" dt="2024-01-22T11:10:07.556" v="153" actId="478"/>
          <pc:sldLayoutMkLst>
            <pc:docMk/>
            <pc:sldMasterMk cId="2186592228" sldId="2147483648"/>
            <pc:sldLayoutMk cId="3165889756" sldId="2147483649"/>
          </pc:sldLayoutMkLst>
          <pc:picChg chg="add del">
            <ac:chgData name="Martin Geiger (Psychology)" userId="8f06b308-1267-4aba-9ebb-7f4bffdc13c4" providerId="ADAL" clId="{BBBCF2D7-C5EC-49DF-90A2-D09A18F3EACA}" dt="2024-01-22T11:10:07.556" v="153" actId="478"/>
            <ac:picMkLst>
              <pc:docMk/>
              <pc:sldMasterMk cId="2186592228" sldId="2147483648"/>
              <pc:sldLayoutMk cId="3165889756" sldId="2147483649"/>
              <ac:picMk id="14" creationId="{4504F269-56E3-639E-F1B1-41EEC4813B59}"/>
            </ac:picMkLst>
          </pc:picChg>
        </pc:sldLayoutChg>
        <pc:sldLayoutChg chg="addSp delSp mod">
          <pc:chgData name="Martin Geiger (Psychology)" userId="8f06b308-1267-4aba-9ebb-7f4bffdc13c4" providerId="ADAL" clId="{BBBCF2D7-C5EC-49DF-90A2-D09A18F3EACA}" dt="2024-01-22T11:10:10.540" v="154" actId="478"/>
          <pc:sldLayoutMkLst>
            <pc:docMk/>
            <pc:sldMasterMk cId="2186592228" sldId="2147483648"/>
            <pc:sldLayoutMk cId="3141653446" sldId="2147483670"/>
          </pc:sldLayoutMkLst>
          <pc:picChg chg="add del">
            <ac:chgData name="Martin Geiger (Psychology)" userId="8f06b308-1267-4aba-9ebb-7f4bffdc13c4" providerId="ADAL" clId="{BBBCF2D7-C5EC-49DF-90A2-D09A18F3EACA}" dt="2024-01-22T11:10:03.923" v="151" actId="478"/>
            <ac:picMkLst>
              <pc:docMk/>
              <pc:sldMasterMk cId="2186592228" sldId="2147483648"/>
              <pc:sldLayoutMk cId="3141653446" sldId="2147483670"/>
              <ac:picMk id="7" creationId="{C5602FD7-1231-064E-CF9F-7F8C08F8EFE2}"/>
            </ac:picMkLst>
          </pc:picChg>
          <pc:picChg chg="del">
            <ac:chgData name="Martin Geiger (Psychology)" userId="8f06b308-1267-4aba-9ebb-7f4bffdc13c4" providerId="ADAL" clId="{BBBCF2D7-C5EC-49DF-90A2-D09A18F3EACA}" dt="2024-01-22T11:10:10.540" v="154" actId="478"/>
            <ac:picMkLst>
              <pc:docMk/>
              <pc:sldMasterMk cId="2186592228" sldId="2147483648"/>
              <pc:sldLayoutMk cId="3141653446" sldId="2147483670"/>
              <ac:picMk id="14" creationId="{4504F269-56E3-639E-F1B1-41EEC4813B59}"/>
            </ac:picMkLst>
          </pc:picChg>
        </pc:sldLayoutChg>
      </pc:sldMasterChg>
      <pc:sldMasterChg chg="modSp modSldLayout">
        <pc:chgData name="Martin Geiger (Psychology)" userId="8f06b308-1267-4aba-9ebb-7f4bffdc13c4" providerId="ADAL" clId="{BBBCF2D7-C5EC-49DF-90A2-D09A18F3EACA}" dt="2024-01-22T11:09:33.512" v="148" actId="478"/>
        <pc:sldMasterMkLst>
          <pc:docMk/>
          <pc:sldMasterMk cId="593345641" sldId="2147483673"/>
        </pc:sldMasterMkLst>
        <pc:spChg chg="mod">
          <ac:chgData name="Martin Geiger (Psychology)" userId="8f06b308-1267-4aba-9ebb-7f4bffdc13c4" providerId="ADAL" clId="{BBBCF2D7-C5EC-49DF-90A2-D09A18F3EACA}" dt="2024-01-22T11:04:58.639" v="105" actId="2711"/>
          <ac:spMkLst>
            <pc:docMk/>
            <pc:sldMasterMk cId="593345641" sldId="2147483673"/>
            <ac:spMk id="2" creationId="{BC4C08AA-2148-527A-BB20-1D271A404421}"/>
          </ac:spMkLst>
        </pc:spChg>
        <pc:sldLayoutChg chg="delSp mod">
          <pc:chgData name="Martin Geiger (Psychology)" userId="8f06b308-1267-4aba-9ebb-7f4bffdc13c4" providerId="ADAL" clId="{BBBCF2D7-C5EC-49DF-90A2-D09A18F3EACA}" dt="2024-01-22T11:09:25.724" v="145" actId="478"/>
          <pc:sldLayoutMkLst>
            <pc:docMk/>
            <pc:sldMasterMk cId="593345641" sldId="2147483673"/>
            <pc:sldLayoutMk cId="2792727091" sldId="2147483676"/>
          </pc:sldLayoutMkLst>
          <pc:picChg chg="del">
            <ac:chgData name="Martin Geiger (Psychology)" userId="8f06b308-1267-4aba-9ebb-7f4bffdc13c4" providerId="ADAL" clId="{BBBCF2D7-C5EC-49DF-90A2-D09A18F3EACA}" dt="2024-01-22T11:09:25.724" v="145" actId="478"/>
            <ac:picMkLst>
              <pc:docMk/>
              <pc:sldMasterMk cId="593345641" sldId="2147483673"/>
              <pc:sldLayoutMk cId="2792727091" sldId="2147483676"/>
              <ac:picMk id="14" creationId="{4504F269-56E3-639E-F1B1-41EEC4813B59}"/>
            </ac:picMkLst>
          </pc:picChg>
        </pc:sldLayoutChg>
        <pc:sldLayoutChg chg="delSp mod">
          <pc:chgData name="Martin Geiger (Psychology)" userId="8f06b308-1267-4aba-9ebb-7f4bffdc13c4" providerId="ADAL" clId="{BBBCF2D7-C5EC-49DF-90A2-D09A18F3EACA}" dt="2024-01-22T11:09:27.729" v="146" actId="478"/>
          <pc:sldLayoutMkLst>
            <pc:docMk/>
            <pc:sldMasterMk cId="593345641" sldId="2147483673"/>
            <pc:sldLayoutMk cId="4189653822" sldId="2147483677"/>
          </pc:sldLayoutMkLst>
          <pc:picChg chg="del">
            <ac:chgData name="Martin Geiger (Psychology)" userId="8f06b308-1267-4aba-9ebb-7f4bffdc13c4" providerId="ADAL" clId="{BBBCF2D7-C5EC-49DF-90A2-D09A18F3EACA}" dt="2024-01-22T11:09:27.729" v="146" actId="478"/>
            <ac:picMkLst>
              <pc:docMk/>
              <pc:sldMasterMk cId="593345641" sldId="2147483673"/>
              <pc:sldLayoutMk cId="4189653822" sldId="2147483677"/>
              <ac:picMk id="11" creationId="{57E62669-0C8C-8C81-1274-25D65572689A}"/>
            </ac:picMkLst>
          </pc:picChg>
        </pc:sldLayoutChg>
        <pc:sldLayoutChg chg="delSp mod">
          <pc:chgData name="Martin Geiger (Psychology)" userId="8f06b308-1267-4aba-9ebb-7f4bffdc13c4" providerId="ADAL" clId="{BBBCF2D7-C5EC-49DF-90A2-D09A18F3EACA}" dt="2024-01-22T11:09:29.137" v="147" actId="478"/>
          <pc:sldLayoutMkLst>
            <pc:docMk/>
            <pc:sldMasterMk cId="593345641" sldId="2147483673"/>
            <pc:sldLayoutMk cId="32175768" sldId="2147483678"/>
          </pc:sldLayoutMkLst>
          <pc:picChg chg="del">
            <ac:chgData name="Martin Geiger (Psychology)" userId="8f06b308-1267-4aba-9ebb-7f4bffdc13c4" providerId="ADAL" clId="{BBBCF2D7-C5EC-49DF-90A2-D09A18F3EACA}" dt="2024-01-22T11:09:29.137" v="147" actId="478"/>
            <ac:picMkLst>
              <pc:docMk/>
              <pc:sldMasterMk cId="593345641" sldId="2147483673"/>
              <pc:sldLayoutMk cId="32175768" sldId="2147483678"/>
              <ac:picMk id="12" creationId="{CF67140E-3A47-D241-7182-3577AE6E8340}"/>
            </ac:picMkLst>
          </pc:picChg>
        </pc:sldLayoutChg>
        <pc:sldLayoutChg chg="delSp mod">
          <pc:chgData name="Martin Geiger (Psychology)" userId="8f06b308-1267-4aba-9ebb-7f4bffdc13c4" providerId="ADAL" clId="{BBBCF2D7-C5EC-49DF-90A2-D09A18F3EACA}" dt="2024-01-22T11:09:33.512" v="148" actId="478"/>
          <pc:sldLayoutMkLst>
            <pc:docMk/>
            <pc:sldMasterMk cId="593345641" sldId="2147483673"/>
            <pc:sldLayoutMk cId="2515988496" sldId="2147483682"/>
          </pc:sldLayoutMkLst>
          <pc:picChg chg="del">
            <ac:chgData name="Martin Geiger (Psychology)" userId="8f06b308-1267-4aba-9ebb-7f4bffdc13c4" providerId="ADAL" clId="{BBBCF2D7-C5EC-49DF-90A2-D09A18F3EACA}" dt="2024-01-22T11:09:33.512" v="148" actId="478"/>
            <ac:picMkLst>
              <pc:docMk/>
              <pc:sldMasterMk cId="593345641" sldId="2147483673"/>
              <pc:sldLayoutMk cId="2515988496" sldId="2147483682"/>
              <ac:picMk id="6" creationId="{E1FBAEAF-9083-CEBB-9361-7C295E600CB4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46B67-71C4-6A20-5B1F-CF02011E03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65" tIns="49532" rIns="99065" bIns="495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6DA43-4E6A-F57C-F129-8621F4C48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65" tIns="49532" rIns="99065" bIns="49532" rtlCol="0"/>
          <a:lstStyle>
            <a:lvl1pPr algn="r">
              <a:defRPr sz="1300"/>
            </a:lvl1pPr>
          </a:lstStyle>
          <a:p>
            <a:fld id="{66CB6302-81D9-3341-8BEE-558FFE2510A3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356D5-F218-1A4F-F824-0004C2F048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65" tIns="49532" rIns="99065" bIns="495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BB1A6-FD46-F964-76CD-4727A6A78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65" tIns="49532" rIns="99065" bIns="49532" rtlCol="0" anchor="b"/>
          <a:lstStyle>
            <a:lvl1pPr algn="r">
              <a:defRPr sz="1300"/>
            </a:lvl1pPr>
          </a:lstStyle>
          <a:p>
            <a:fld id="{9FE4192F-5B50-BB49-817A-7CA11482C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42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224" userDrawn="1">
          <p15:clr>
            <a:srgbClr val="F26B43"/>
          </p15:clr>
        </p15:guide>
        <p15:guide id="2" pos="2238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65" tIns="49532" rIns="99065" bIns="495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65" tIns="49532" rIns="99065" bIns="49532" rtlCol="0"/>
          <a:lstStyle>
            <a:lvl1pPr algn="r">
              <a:defRPr sz="1300"/>
            </a:lvl1pPr>
          </a:lstStyle>
          <a:p>
            <a:fld id="{FF0BDFEF-057C-A843-8C81-03384ABB4BF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5" tIns="49532" rIns="99065" bIns="4953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65" tIns="49532" rIns="99065" bIns="49532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65" tIns="49532" rIns="99065" bIns="495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65" tIns="49532" rIns="99065" bIns="49532" rtlCol="0" anchor="b"/>
          <a:lstStyle>
            <a:lvl1pPr algn="r">
              <a:defRPr sz="1300"/>
            </a:lvl1pPr>
          </a:lstStyle>
          <a:p>
            <a:fld id="{F25D149E-358D-2440-BDD5-072440F2B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44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4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1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8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87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19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69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02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4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71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06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18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39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85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1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54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87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8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20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97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3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62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30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69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19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11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5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94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34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846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65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87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447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721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975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67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00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42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364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56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02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238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3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234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049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177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936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701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023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87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22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31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64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71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headline here. </a:t>
            </a:r>
            <a:br>
              <a:rPr lang="en-GB"/>
            </a:br>
            <a:r>
              <a:rPr lang="en-GB"/>
              <a:t>Should be between </a:t>
            </a:r>
            <a:br>
              <a:rPr lang="en-GB"/>
            </a:br>
            <a:r>
              <a:rPr lang="en-GB"/>
              <a:t>1-3 lines max. 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CE02850-963E-BCA7-D70C-3BCCF65A06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SECTION TITLE </a:t>
            </a:r>
          </a:p>
        </p:txBody>
      </p:sp>
    </p:spTree>
    <p:extLst>
      <p:ext uri="{BB962C8B-B14F-4D97-AF65-F5344CB8AC3E}">
        <p14:creationId xmlns:p14="http://schemas.microsoft.com/office/powerpoint/2010/main" val="3165889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00776-6FDA-FB49-9239-188832AB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225D9904-7AA2-396F-0F75-33E10EDC8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59573C0-1F6E-DFB0-0D61-5F74874611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99774-6AA3-F589-0A9A-821A001F668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935690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F3E1A1-7743-1E1A-2D7C-5201F6AFA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7B265FD-59C8-F243-F2B9-C772E46D1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E17D6ED-714F-C4D3-B47D-A2A66C66E62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60888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5F7B9A0-DAE3-C350-D76B-69F54C16A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56B5658-9066-6B42-2495-40DA16748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4D26C-435B-06ED-1B87-DBF87D37083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621728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5F4E244-E32F-5A57-3D27-69349C663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0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962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617736"/>
            <a:ext cx="6353996" cy="150589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</a:t>
            </a:r>
            <a:br>
              <a:rPr lang="en-GB"/>
            </a:br>
            <a:r>
              <a:rPr lang="en-GB"/>
              <a:t>headline here.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52863"/>
            <a:ext cx="12192000" cy="30051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100865E-5051-867A-F0B7-9292EDC1A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2059593"/>
            <a:ext cx="6353996" cy="1369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E830DC3-EB81-6CBE-5D45-B3CCDF98F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0" y="617736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73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</a:t>
            </a:r>
            <a:br>
              <a:rPr lang="en-GB"/>
            </a:br>
            <a:r>
              <a:rPr lang="en-GB"/>
              <a:t>headline here.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7650" y="1"/>
            <a:ext cx="578434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87793A-A511-5610-0CB0-AA06AF8E2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2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7653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</a:t>
            </a:r>
            <a:br>
              <a:rPr lang="en-GB"/>
            </a:br>
            <a:r>
              <a:rPr lang="en-GB"/>
              <a:t>headline here.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78434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7653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1586DB-4343-A688-E644-4D38C6EA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7653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16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headline here. </a:t>
            </a:r>
            <a:br>
              <a:rPr lang="en-GB"/>
            </a:br>
            <a:r>
              <a:rPr lang="en-GB"/>
              <a:t>Should be between </a:t>
            </a:r>
            <a:br>
              <a:rPr lang="en-GB"/>
            </a:br>
            <a:r>
              <a:rPr lang="en-GB"/>
              <a:t>1-3 lines max. 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sub copy here.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CE02850-963E-BCA7-D70C-3BCCF65A06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2727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89600" cy="6856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headline here. </a:t>
            </a:r>
            <a:br>
              <a:rPr lang="en-GB"/>
            </a:br>
            <a:r>
              <a:rPr lang="en-GB"/>
              <a:t>Should be between </a:t>
            </a:r>
            <a:br>
              <a:rPr lang="en-GB"/>
            </a:br>
            <a:r>
              <a:rPr lang="en-GB"/>
              <a:t>1-3 lines max. 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sub copy here.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92F3AA-2026-24C9-831B-F66B099808A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656738" y="0"/>
            <a:ext cx="4542379" cy="6858000"/>
          </a:xfrm>
          <a:custGeom>
            <a:avLst/>
            <a:gdLst>
              <a:gd name="connsiteX0" fmla="*/ 1896887 w 4542379"/>
              <a:gd name="connsiteY0" fmla="*/ 0 h 6858000"/>
              <a:gd name="connsiteX1" fmla="*/ 4542379 w 4542379"/>
              <a:gd name="connsiteY1" fmla="*/ 0 h 6858000"/>
              <a:gd name="connsiteX2" fmla="*/ 4542379 w 4542379"/>
              <a:gd name="connsiteY2" fmla="*/ 6858000 h 6858000"/>
              <a:gd name="connsiteX3" fmla="*/ 2609965 w 4542379"/>
              <a:gd name="connsiteY3" fmla="*/ 6858000 h 6858000"/>
              <a:gd name="connsiteX4" fmla="*/ 0 w 4542379"/>
              <a:gd name="connsiteY4" fmla="*/ 177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2379" h="6858000">
                <a:moveTo>
                  <a:pt x="1896887" y="0"/>
                </a:moveTo>
                <a:lnTo>
                  <a:pt x="4542379" y="0"/>
                </a:lnTo>
                <a:lnTo>
                  <a:pt x="4542379" y="6858000"/>
                </a:lnTo>
                <a:lnTo>
                  <a:pt x="2609965" y="6858000"/>
                </a:lnTo>
                <a:lnTo>
                  <a:pt x="0" y="177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4F300-E495-F297-DBF6-81920AD6E6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965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89600" cy="6856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headline here. </a:t>
            </a:r>
            <a:br>
              <a:rPr lang="en-GB"/>
            </a:br>
            <a:r>
              <a:rPr lang="en-GB"/>
              <a:t>Should be between </a:t>
            </a:r>
            <a:br>
              <a:rPr lang="en-GB"/>
            </a:br>
            <a:r>
              <a:rPr lang="en-GB"/>
              <a:t>1-3 lines max. 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  <a:p>
            <a:br>
              <a:rPr lang="en-GB"/>
            </a:br>
            <a:endParaRPr lang="en-GB"/>
          </a:p>
          <a:p>
            <a:r>
              <a:rPr lang="en-GB"/>
              <a:t>image box on the right click on icon or drag </a:t>
            </a:r>
            <a:br>
              <a:rPr lang="en-GB"/>
            </a:br>
            <a:r>
              <a:rPr lang="en-GB"/>
              <a:t>image into the space to add.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CE02850-963E-BCA7-D70C-3BCCF65A06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D1D972-DB48-9F79-3343-53455BAD1A3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650676" y="0"/>
            <a:ext cx="4541325" cy="6854092"/>
          </a:xfrm>
          <a:custGeom>
            <a:avLst/>
            <a:gdLst>
              <a:gd name="connsiteX0" fmla="*/ 1895608 w 4541325"/>
              <a:gd name="connsiteY0" fmla="*/ 0 h 6854092"/>
              <a:gd name="connsiteX1" fmla="*/ 4541325 w 4541325"/>
              <a:gd name="connsiteY1" fmla="*/ 0 h 6854092"/>
              <a:gd name="connsiteX2" fmla="*/ 4541325 w 4541325"/>
              <a:gd name="connsiteY2" fmla="*/ 6854092 h 6854092"/>
              <a:gd name="connsiteX3" fmla="*/ 2610437 w 4541325"/>
              <a:gd name="connsiteY3" fmla="*/ 6854092 h 6854092"/>
              <a:gd name="connsiteX4" fmla="*/ 0 w 4541325"/>
              <a:gd name="connsiteY4" fmla="*/ 4568092 h 685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1325" h="6854092">
                <a:moveTo>
                  <a:pt x="1895608" y="0"/>
                </a:moveTo>
                <a:lnTo>
                  <a:pt x="4541325" y="0"/>
                </a:lnTo>
                <a:lnTo>
                  <a:pt x="4541325" y="6854092"/>
                </a:lnTo>
                <a:lnTo>
                  <a:pt x="2610437" y="6854092"/>
                </a:lnTo>
                <a:lnTo>
                  <a:pt x="0" y="456809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653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57561D6-159E-FCBC-EAD3-DCD31BFEE6F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2175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A211E00-435D-6B93-A948-8B711ACD846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47A4-2E76-022B-2525-898053FDCC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1036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19740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A211E00-435D-6B93-A948-8B711ACD846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2B99D-4A4D-B778-5FD2-9F4A22B0B3A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68019" y="1636464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B13861-080E-609A-01A7-5EDC25A0B0F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36000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65E762-8883-AB43-D811-12B759024A9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14257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05774E2-5CA0-1157-5F43-7B5C9996EF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5525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r>
              <a:rPr lang="en-GB"/>
              <a:t>Insert sub copy here.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6CB8B4-9C8E-A2FA-558C-30A5D0827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069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r>
              <a:rPr lang="en-GB"/>
              <a:t>Insert sub copy here.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D584B818-73B8-22FE-5635-36F576CEAB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782" y="4400389"/>
            <a:ext cx="2520475" cy="9810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</a:lstStyle>
          <a:p>
            <a:r>
              <a:rPr lang="en-GB"/>
              <a:t>Insert sub copy here.</a:t>
            </a:r>
          </a:p>
        </p:txBody>
      </p:sp>
    </p:spTree>
    <p:extLst>
      <p:ext uri="{BB962C8B-B14F-4D97-AF65-F5344CB8AC3E}">
        <p14:creationId xmlns:p14="http://schemas.microsoft.com/office/powerpoint/2010/main" val="4010354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A211E00-435D-6B93-A948-8B711ACD846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858169-0C65-5576-989B-052745F4C06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61969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FD9DC28-9EA2-992D-B120-466FD3C7D2B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77023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01AC7BA-028D-FEB6-5469-48EC7AAA9B8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392079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E2407FE-66CE-2109-85B0-365DE8CD2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68" y="4183085"/>
            <a:ext cx="1896776" cy="10670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Insert sub copy here.</a:t>
            </a:r>
            <a:br>
              <a:rPr lang="en-GB"/>
            </a:br>
            <a:endParaRPr lang="en-GB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B909112F-AF48-4EF8-641A-9B4E54BA7B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707" y="4184004"/>
            <a:ext cx="1897133" cy="10660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/>
              <a:t>Insert sub copy here.</a:t>
            </a:r>
            <a:br>
              <a:rPr lang="en-GB"/>
            </a:br>
            <a:endParaRPr lang="en-GB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5B5E5E04-BF9B-D216-4E82-268B505C77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1803" y="4184005"/>
            <a:ext cx="1897133" cy="10660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/>
              <a:t>Insert sub copy here.</a:t>
            </a:r>
            <a:br>
              <a:rPr lang="en-GB"/>
            </a:br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255895-B113-E401-DA57-AF0B96D19FE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2769496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EE165B9-5F96-8B7D-65E4-952286A8455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184550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CB0A589-1B39-6BFD-833F-C261B79EAB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76755" y="4184004"/>
            <a:ext cx="1897133" cy="10660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/>
              <a:t>Insert sub copy here.</a:t>
            </a:r>
            <a:br>
              <a:rPr lang="en-GB"/>
            </a:br>
            <a:endParaRPr lang="en-GB"/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DD023BB-AE46-F45D-29CA-0FCB3D08B4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6659" y="4184004"/>
            <a:ext cx="1897133" cy="10660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/>
              <a:t>Insert sub copy here.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38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7DD886C-77A4-6C6D-5419-2C4BB7B91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C5ECFFC-7310-131F-AEA3-3C64F04FBA5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5159884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15C8DC2-5B57-3486-68BE-A9A40B3BDF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E3430F-8E1C-E744-A66D-6BBE27B5502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7401399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67140E-3A47-D241-7182-3577AE6E8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BBFF16D-C28A-2955-58AB-9271F939F9F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1802505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731F82-BFA6-B83E-1FEB-574CA6F3D2D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34724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FBAEAF-9083-CEBB-9361-7C295E600C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7DD886C-77A4-6C6D-5419-2C4BB7B91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99918A8-23A5-FBB4-EC44-436D0872D01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362504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15C8DC2-5B57-3486-68BE-A9A40B3BDF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390F85E-8263-53C7-A6BC-129ED41190D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91676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C7F413A-BEFA-C6ED-34D9-989887633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00776-6FDA-FB49-9239-188832AB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225D9904-7AA2-396F-0F75-33E10EDC8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23FEFC2-131D-938E-706B-C951F300E06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388910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67140E-3A47-D241-7182-3577AE6E8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413DAF2-44E4-A0EA-D0E1-6085FF53B5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11191001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F78C408-4BFD-C04C-157F-0FF134553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56AE6-DDF8-D06D-AD98-CB27BA7DE73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6688851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7DD886C-77A4-6C6D-5419-2C4BB7B91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9E0FE8C-D1D9-F6AC-9883-1142710E7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B0922-B841-CDA8-7271-0396CEBB521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1052757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9C64E13-1228-9124-C2B8-2476C1999F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ECFD1F5-6752-EB67-8E62-BC6AC438B96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4255243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52863"/>
            <a:ext cx="12192000" cy="3005137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90ECDB-E18A-591A-8133-2EAE678915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617736"/>
            <a:ext cx="1954059" cy="56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642A1-7E6D-B42F-7749-8DC80C6DED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754224"/>
            <a:ext cx="6520180" cy="97604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98414E1-64D1-96D6-D06F-F94F3202CC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2059593"/>
            <a:ext cx="6353996" cy="1369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sub copy here.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270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7650" y="1"/>
            <a:ext cx="578434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ABB319-CCF3-55F5-FD81-6109BE7B2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399" y="5787179"/>
            <a:ext cx="1954059" cy="5677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C759DBE-3BA0-9E84-5596-2AD69AA128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</a:t>
            </a:r>
            <a:br>
              <a:rPr lang="en-GB"/>
            </a:br>
            <a:r>
              <a:rPr lang="en-GB"/>
              <a:t>headline here.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2A192BC-C9DB-F0AB-B1DE-03D15E5A87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sub copy here.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434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7653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</a:t>
            </a:r>
            <a:br>
              <a:rPr lang="en-GB"/>
            </a:br>
            <a:r>
              <a:rPr lang="en-GB"/>
              <a:t>title here.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784349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7653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sub copy here.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A6B713-4FEB-2C71-88F3-1B300E637A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07653" y="5787179"/>
            <a:ext cx="1954059" cy="5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6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81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C8975AC-4527-5C5B-36DF-82091AFE502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C91A75-C9DD-4FA0-B4EA-0D1F56F343D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68019" y="1636464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752712-A8DC-64A7-2F58-D93C2487498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36000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51A730-60BC-CA78-B014-ED8DF9AF1AD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14257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F9FCEE-C471-7A79-A8A9-88AA385E96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8019" y="4351119"/>
            <a:ext cx="2520000" cy="9822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7B33D86-DE28-EC52-465E-8255E47072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999" y="4352341"/>
            <a:ext cx="2520475" cy="98107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0A17905D-F51A-30CC-0BA6-B4F831B352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03981" y="4352341"/>
            <a:ext cx="2520475" cy="98107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</p:spTree>
    <p:extLst>
      <p:ext uri="{BB962C8B-B14F-4D97-AF65-F5344CB8AC3E}">
        <p14:creationId xmlns:p14="http://schemas.microsoft.com/office/powerpoint/2010/main" val="359930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C8975AC-4527-5C5B-36DF-82091AFE502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C91A75-C9DD-4FA0-B4EA-0D1F56F343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61969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752712-A8DC-64A7-2F58-D93C2487498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77023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51A730-60BC-CA78-B014-ED8DF9AF1A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392079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F9FCEE-C471-7A79-A8A9-88AA385E96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68" y="4183085"/>
            <a:ext cx="1896776" cy="10670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7B33D86-DE28-EC52-465E-8255E47072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707" y="4184004"/>
            <a:ext cx="1897133" cy="106608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0A17905D-F51A-30CC-0BA6-B4F831B352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1803" y="4184005"/>
            <a:ext cx="1897133" cy="106608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302A-5C3E-50EE-D011-8B3BD34117D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2769496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474ED5-602A-E527-6F5E-D10046868917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184550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EFA1985C-B897-1EBB-D7AE-F6B55FC6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76755" y="4184004"/>
            <a:ext cx="1897133" cy="106608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11CDA61C-396F-1EA1-0D50-6BBA625080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6659" y="4184004"/>
            <a:ext cx="1897133" cy="106608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</p:spTree>
    <p:extLst>
      <p:ext uri="{BB962C8B-B14F-4D97-AF65-F5344CB8AC3E}">
        <p14:creationId xmlns:p14="http://schemas.microsoft.com/office/powerpoint/2010/main" val="303781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91636C4-D5EE-EAF8-561E-CE359C6071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5F7B9A0-DAE3-C350-D76B-69F54C16A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10752BE-F424-F8D5-5781-FE1DA5F9286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61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91636C4-D5EE-EAF8-561E-CE359C6071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C7F413A-BEFA-C6ED-34D9-989887633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00776-6FDA-FB49-9239-188832AB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225D9904-7AA2-396F-0F75-33E10EDC8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8574BF3-47F2-BE49-AEFF-0EAD75B541A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411698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F3E1A1-7743-1E1A-2D7C-5201F6AFA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7B265FD-59C8-F243-F2B9-C772E46D1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2AA8CAC-CE27-AB1C-F59C-8C801701042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93118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988CDBC-B7D2-E544-1B04-C3AFF576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051560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A24989-D3F1-8739-9A56-8D6AB0619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347469"/>
            <a:ext cx="10515600" cy="482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6592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703" r:id="rId4"/>
    <p:sldLayoutId id="2147483704" r:id="rId5"/>
    <p:sldLayoutId id="2147483654" r:id="rId6"/>
    <p:sldLayoutId id="2147483685" r:id="rId7"/>
    <p:sldLayoutId id="2147483687" r:id="rId8"/>
    <p:sldLayoutId id="2147483688" r:id="rId9"/>
    <p:sldLayoutId id="2147483691" r:id="rId10"/>
    <p:sldLayoutId id="2147483692" r:id="rId11"/>
    <p:sldLayoutId id="2147483693" r:id="rId12"/>
    <p:sldLayoutId id="2147483694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C08AA-2148-527A-BB20-1D271A40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051560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797B6-4643-3710-FBDF-B4E98217F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347469"/>
            <a:ext cx="10515600" cy="482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0" r:id="rId4"/>
    <p:sldLayoutId id="2147483705" r:id="rId5"/>
    <p:sldLayoutId id="2147483706" r:id="rId6"/>
    <p:sldLayoutId id="2147483682" r:id="rId7"/>
    <p:sldLayoutId id="2147483683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686" r:id="rId17"/>
    <p:sldLayoutId id="2147483708" r:id="rId18"/>
    <p:sldLayoutId id="2147483709" r:id="rId19"/>
    <p:sldLayoutId id="214748370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23.png"/><Relationship Id="rId3" Type="http://schemas.openxmlformats.org/officeDocument/2006/relationships/image" Target="../media/image38.jpeg"/><Relationship Id="rId7" Type="http://schemas.openxmlformats.org/officeDocument/2006/relationships/image" Target="../media/image36.jpeg"/><Relationship Id="rId12" Type="http://schemas.openxmlformats.org/officeDocument/2006/relationships/image" Target="../media/image22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jpeg"/><Relationship Id="rId11" Type="http://schemas.openxmlformats.org/officeDocument/2006/relationships/image" Target="../media/image21.jpeg"/><Relationship Id="rId5" Type="http://schemas.openxmlformats.org/officeDocument/2006/relationships/image" Target="../media/image40.jpeg"/><Relationship Id="rId15" Type="http://schemas.openxmlformats.org/officeDocument/2006/relationships/image" Target="../media/image12.png"/><Relationship Id="rId10" Type="http://schemas.openxmlformats.org/officeDocument/2006/relationships/image" Target="../media/image20.jpeg"/><Relationship Id="rId4" Type="http://schemas.openxmlformats.org/officeDocument/2006/relationships/image" Target="../media/image39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9.png"/><Relationship Id="rId18" Type="http://schemas.openxmlformats.org/officeDocument/2006/relationships/image" Target="../media/image17.png"/><Relationship Id="rId3" Type="http://schemas.openxmlformats.org/officeDocument/2006/relationships/image" Target="../media/image19.jpeg"/><Relationship Id="rId21" Type="http://schemas.openxmlformats.org/officeDocument/2006/relationships/image" Target="../media/image30.svg"/><Relationship Id="rId7" Type="http://schemas.openxmlformats.org/officeDocument/2006/relationships/image" Target="../media/image23.png"/><Relationship Id="rId12" Type="http://schemas.openxmlformats.org/officeDocument/2006/relationships/image" Target="../media/image15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14.png"/><Relationship Id="rId24" Type="http://schemas.openxmlformats.org/officeDocument/2006/relationships/image" Target="../media/image28.jpeg"/><Relationship Id="rId5" Type="http://schemas.openxmlformats.org/officeDocument/2006/relationships/image" Target="../media/image21.jpeg"/><Relationship Id="rId15" Type="http://schemas.openxmlformats.org/officeDocument/2006/relationships/image" Target="../media/image11.svg"/><Relationship Id="rId23" Type="http://schemas.openxmlformats.org/officeDocument/2006/relationships/image" Target="../media/image27.svg"/><Relationship Id="rId10" Type="http://schemas.openxmlformats.org/officeDocument/2006/relationships/image" Target="../media/image12.png"/><Relationship Id="rId19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10.png"/><Relationship Id="rId2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8.jpeg"/><Relationship Id="rId21" Type="http://schemas.openxmlformats.org/officeDocument/2006/relationships/image" Target="../media/image2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1.jpeg"/><Relationship Id="rId20" Type="http://schemas.openxmlformats.org/officeDocument/2006/relationships/image" Target="../media/image25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7.sv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6.png"/><Relationship Id="rId10" Type="http://schemas.openxmlformats.org/officeDocument/2006/relationships/image" Target="../media/image15.png"/><Relationship Id="rId19" Type="http://schemas.openxmlformats.org/officeDocument/2006/relationships/image" Target="../media/image24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Relationship Id="rId22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27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8.jpe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jpeg"/><Relationship Id="rId20" Type="http://schemas.openxmlformats.org/officeDocument/2006/relationships/image" Target="../media/image25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10" Type="http://schemas.openxmlformats.org/officeDocument/2006/relationships/image" Target="../media/image15.png"/><Relationship Id="rId19" Type="http://schemas.openxmlformats.org/officeDocument/2006/relationships/image" Target="../media/image24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Relationship Id="rId22" Type="http://schemas.openxmlformats.org/officeDocument/2006/relationships/image" Target="../media/image27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55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5.jpeg"/><Relationship Id="rId4" Type="http://schemas.openxmlformats.org/officeDocument/2006/relationships/image" Target="../media/image30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5.jpeg"/><Relationship Id="rId4" Type="http://schemas.openxmlformats.org/officeDocument/2006/relationships/image" Target="../media/image30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5.jpeg"/><Relationship Id="rId4" Type="http://schemas.openxmlformats.org/officeDocument/2006/relationships/image" Target="../media/image30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5.jpeg"/><Relationship Id="rId4" Type="http://schemas.openxmlformats.org/officeDocument/2006/relationships/image" Target="../media/image30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5.jpeg"/><Relationship Id="rId4" Type="http://schemas.openxmlformats.org/officeDocument/2006/relationships/image" Target="../media/image30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5.jpeg"/><Relationship Id="rId4" Type="http://schemas.openxmlformats.org/officeDocument/2006/relationships/image" Target="../media/image30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27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28.jpe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5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12.png"/><Relationship Id="rId21" Type="http://schemas.openxmlformats.org/officeDocument/2006/relationships/image" Target="../media/image30.sv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4.png"/><Relationship Id="rId9" Type="http://schemas.openxmlformats.org/officeDocument/2006/relationships/image" Target="../media/image13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21" Type="http://schemas.openxmlformats.org/officeDocument/2006/relationships/image" Target="../media/image30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jpeg"/><Relationship Id="rId5" Type="http://schemas.openxmlformats.org/officeDocument/2006/relationships/image" Target="../media/image11.svg"/><Relationship Id="rId15" Type="http://schemas.openxmlformats.org/officeDocument/2006/relationships/image" Target="../media/image21.jpeg"/><Relationship Id="rId23" Type="http://schemas.openxmlformats.org/officeDocument/2006/relationships/image" Target="../media/image27.sv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19.jpeg"/><Relationship Id="rId10" Type="http://schemas.openxmlformats.org/officeDocument/2006/relationships/image" Target="../media/image15.png"/><Relationship Id="rId4" Type="http://schemas.openxmlformats.org/officeDocument/2006/relationships/image" Target="../media/image21.jpe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B845-82DE-704C-C320-2E84FA691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99" y="1041400"/>
            <a:ext cx="9327147" cy="2387600"/>
          </a:xfrm>
        </p:spPr>
        <p:txBody>
          <a:bodyPr/>
          <a:lstStyle/>
          <a:p>
            <a:pPr algn="ctr"/>
            <a:r>
              <a:rPr lang="en-US" sz="4000" err="1"/>
              <a:t>cqEEG</a:t>
            </a:r>
            <a:r>
              <a:rPr lang="en-US" sz="4000"/>
              <a:t> &amp; </a:t>
            </a:r>
            <a:r>
              <a:rPr lang="en-US" sz="4000" err="1"/>
              <a:t>nfbBCI</a:t>
            </a:r>
            <a:endParaRPr lang="en-US" sz="400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DC33EBC-F209-63EB-7921-88D652D53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082" y="5173578"/>
            <a:ext cx="9567779" cy="168442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24/05/2024</a:t>
            </a:r>
          </a:p>
        </p:txBody>
      </p:sp>
      <p:pic>
        <p:nvPicPr>
          <p:cNvPr id="3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B7A730D5-401C-A660-FD48-15A0413D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556" y="-1992961"/>
            <a:ext cx="2200040" cy="14534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BC2398E-6E29-5936-3FB7-BB2854C51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03493" y="-160065"/>
            <a:ext cx="1145583" cy="2133929"/>
          </a:xfrm>
          <a:prstGeom prst="rect">
            <a:avLst/>
          </a:prstGeom>
        </p:spPr>
      </p:pic>
      <p:pic>
        <p:nvPicPr>
          <p:cNvPr id="5" name="Picture 4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F029A05A-E18B-BC53-846E-490446D4E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1134" y="3341451"/>
            <a:ext cx="1190558" cy="1367874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A2F9D6-0203-5348-56FB-A0830D3B6D51}"/>
              </a:ext>
            </a:extLst>
          </p:cNvPr>
          <p:cNvSpPr/>
          <p:nvPr/>
        </p:nvSpPr>
        <p:spPr>
          <a:xfrm>
            <a:off x="12629327" y="3752327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AA2315-C646-1D91-4AAC-A9205ABFBDC7}"/>
              </a:ext>
            </a:extLst>
          </p:cNvPr>
          <p:cNvCxnSpPr>
            <a:cxnSpLocks/>
          </p:cNvCxnSpPr>
          <p:nvPr/>
        </p:nvCxnSpPr>
        <p:spPr>
          <a:xfrm>
            <a:off x="14303132" y="783199"/>
            <a:ext cx="289716" cy="709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DF89BE-0EA5-B401-B127-2CA06EBB3211}"/>
              </a:ext>
            </a:extLst>
          </p:cNvPr>
          <p:cNvCxnSpPr>
            <a:cxnSpLocks/>
          </p:cNvCxnSpPr>
          <p:nvPr/>
        </p:nvCxnSpPr>
        <p:spPr>
          <a:xfrm>
            <a:off x="14243808" y="883748"/>
            <a:ext cx="289716" cy="709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7DDCCF-4BD3-81F1-DCCA-81EAFE1B6BF7}"/>
              </a:ext>
            </a:extLst>
          </p:cNvPr>
          <p:cNvCxnSpPr>
            <a:cxnSpLocks/>
            <a:stCxn id="18" idx="1"/>
            <a:endCxn id="20" idx="3"/>
          </p:cNvCxnSpPr>
          <p:nvPr/>
        </p:nvCxnSpPr>
        <p:spPr>
          <a:xfrm>
            <a:off x="14363392" y="639466"/>
            <a:ext cx="254731" cy="91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11F7F-B025-91D9-00F2-681B29593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895" y="-835138"/>
            <a:ext cx="706587" cy="336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B83EA9-C68B-4454-38A4-8BFF51D46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2853" y="-786698"/>
            <a:ext cx="157218" cy="21588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A299341-D3C0-2193-D6D1-CBAB67CFB99E}"/>
              </a:ext>
            </a:extLst>
          </p:cNvPr>
          <p:cNvCxnSpPr>
            <a:cxnSpLocks/>
            <a:stCxn id="26" idx="3"/>
            <a:endCxn id="11" idx="1"/>
          </p:cNvCxnSpPr>
          <p:nvPr/>
        </p:nvCxnSpPr>
        <p:spPr>
          <a:xfrm rot="10800000">
            <a:off x="2479896" y="-667065"/>
            <a:ext cx="10150623" cy="4721235"/>
          </a:xfrm>
          <a:prstGeom prst="bentConnector3">
            <a:avLst>
              <a:gd name="adj1" fmla="val 10225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black triangle with a cross&#10;&#10;Description automatically generated">
            <a:extLst>
              <a:ext uri="{FF2B5EF4-FFF2-40B4-BE49-F238E27FC236}">
                <a16:creationId xmlns:a16="http://schemas.microsoft.com/office/drawing/2014/main" id="{92119C73-5EB8-CB59-BD42-E981839C6A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954803" y="3891327"/>
            <a:ext cx="237836" cy="374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E147C7-663F-5CE2-0A00-99F8BD7741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0466850" y="-1415629"/>
            <a:ext cx="378679" cy="2987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8373C-B527-CECE-6780-1611E6330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4810682" y="819814"/>
            <a:ext cx="346965" cy="273736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E3D863C-5D3C-F72D-96BA-30CC2981ADC3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10805568" y="-1266251"/>
            <a:ext cx="4315465" cy="2222934"/>
          </a:xfrm>
          <a:prstGeom prst="bentConnector3">
            <a:avLst>
              <a:gd name="adj1" fmla="val 106146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32E241-0155-7128-70DA-BEECC4189EF3}"/>
              </a:ext>
            </a:extLst>
          </p:cNvPr>
          <p:cNvSpPr/>
          <p:nvPr/>
        </p:nvSpPr>
        <p:spPr>
          <a:xfrm rot="764505">
            <a:off x="14362754" y="581447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C7089A9-DB1D-D710-8802-3E06BD236AF0}"/>
              </a:ext>
            </a:extLst>
          </p:cNvPr>
          <p:cNvSpPr/>
          <p:nvPr/>
        </p:nvSpPr>
        <p:spPr>
          <a:xfrm rot="764505">
            <a:off x="14463706" y="581447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5B542C-E9EF-C300-7B90-A314BC583691}"/>
              </a:ext>
            </a:extLst>
          </p:cNvPr>
          <p:cNvSpPr/>
          <p:nvPr/>
        </p:nvSpPr>
        <p:spPr>
          <a:xfrm rot="764505">
            <a:off x="14566936" y="579164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690069-B6DB-6242-0F9C-E3E6856D263D}"/>
              </a:ext>
            </a:extLst>
          </p:cNvPr>
          <p:cNvSpPr/>
          <p:nvPr/>
        </p:nvSpPr>
        <p:spPr>
          <a:xfrm rot="16923983">
            <a:off x="14293604" y="827906"/>
            <a:ext cx="268788" cy="135759"/>
          </a:xfrm>
          <a:prstGeom prst="round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9109B8-5D0C-EF0F-A68D-753526614C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14198765" y="476993"/>
            <a:ext cx="109865" cy="3570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3D4756-9144-3F9B-CB7F-122521295F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14638429" y="520165"/>
            <a:ext cx="109865" cy="3570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071299-AE87-206C-4B44-67EFF27AF9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2483" y="-1753464"/>
            <a:ext cx="1397797" cy="6713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4C9E29-895B-0599-6CDB-D08D848882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2993" y="3923894"/>
            <a:ext cx="216743" cy="297617"/>
          </a:xfrm>
          <a:prstGeom prst="rect">
            <a:avLst/>
          </a:prstGeom>
        </p:spPr>
      </p:pic>
      <p:sp>
        <p:nvSpPr>
          <p:cNvPr id="26" name="Hexagon 25">
            <a:extLst>
              <a:ext uri="{FF2B5EF4-FFF2-40B4-BE49-F238E27FC236}">
                <a16:creationId xmlns:a16="http://schemas.microsoft.com/office/drawing/2014/main" id="{5B3C477E-726D-7EB8-2C8F-EDB25CA18065}"/>
              </a:ext>
            </a:extLst>
          </p:cNvPr>
          <p:cNvSpPr/>
          <p:nvPr/>
        </p:nvSpPr>
        <p:spPr>
          <a:xfrm>
            <a:off x="12630518" y="3752326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773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4" y="437430"/>
            <a:ext cx="11130280" cy="1138246"/>
          </a:xfrm>
        </p:spPr>
        <p:txBody>
          <a:bodyPr/>
          <a:lstStyle/>
          <a:p>
            <a:pPr algn="ctr"/>
            <a:r>
              <a:rPr lang="en-GB" sz="4000" err="1"/>
              <a:t>Topoplots</a:t>
            </a:r>
            <a:br>
              <a:rPr lang="en-GB"/>
            </a:br>
            <a:r>
              <a:rPr lang="en-GB" sz="2800"/>
              <a:t>beta (14-30 Hz) - preparation period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951FC-A9DF-6FB0-7412-258971FE9B11}"/>
              </a:ext>
            </a:extLst>
          </p:cNvPr>
          <p:cNvSpPr txBox="1"/>
          <p:nvPr/>
        </p:nvSpPr>
        <p:spPr>
          <a:xfrm>
            <a:off x="1731423" y="1896827"/>
            <a:ext cx="678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Slow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500FA-D5EA-6C2C-8232-46CC4E9AB628}"/>
              </a:ext>
            </a:extLst>
          </p:cNvPr>
          <p:cNvSpPr txBox="1"/>
          <p:nvPr/>
        </p:nvSpPr>
        <p:spPr>
          <a:xfrm>
            <a:off x="5440842" y="1897859"/>
            <a:ext cx="604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Fast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B54F5-D215-B359-65C1-9EE673AB2655}"/>
              </a:ext>
            </a:extLst>
          </p:cNvPr>
          <p:cNvSpPr txBox="1"/>
          <p:nvPr/>
        </p:nvSpPr>
        <p:spPr>
          <a:xfrm>
            <a:off x="9141833" y="1897859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Thumb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6C794A-9924-EC67-4817-CA4B1969F0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7669" r="18113"/>
          <a:stretch/>
        </p:blipFill>
        <p:spPr>
          <a:xfrm>
            <a:off x="14749" y="2448758"/>
            <a:ext cx="3649213" cy="3085984"/>
          </a:xfrm>
        </p:spPr>
      </p:pic>
      <p:pic>
        <p:nvPicPr>
          <p:cNvPr id="16" name="Picture 15" descr="A diagram of a circular object with a blue and yellow circle&#10;&#10;Description automatically generated with medium confidence">
            <a:extLst>
              <a:ext uri="{FF2B5EF4-FFF2-40B4-BE49-F238E27FC236}">
                <a16:creationId xmlns:a16="http://schemas.microsoft.com/office/drawing/2014/main" id="{4A9598D2-DA86-ABD0-AEE6-51FC69DDE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69" r="18113"/>
          <a:stretch/>
        </p:blipFill>
        <p:spPr>
          <a:xfrm>
            <a:off x="3709073" y="2448758"/>
            <a:ext cx="3649212" cy="3085984"/>
          </a:xfrm>
          <a:prstGeom prst="rect">
            <a:avLst/>
          </a:prstGeom>
        </p:spPr>
      </p:pic>
      <p:pic>
        <p:nvPicPr>
          <p:cNvPr id="18" name="Picture 17" descr="A diagram of a colorful circle&#10;&#10;Description automatically generated with medium confidence">
            <a:extLst>
              <a:ext uri="{FF2B5EF4-FFF2-40B4-BE49-F238E27FC236}">
                <a16:creationId xmlns:a16="http://schemas.microsoft.com/office/drawing/2014/main" id="{012D23DA-4061-F406-D543-74EB9C79BE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69" r="3200"/>
          <a:stretch/>
        </p:blipFill>
        <p:spPr>
          <a:xfrm>
            <a:off x="7565697" y="2448758"/>
            <a:ext cx="4313788" cy="30859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73411D-FD95-644C-E09D-06C65880C47F}"/>
              </a:ext>
            </a:extLst>
          </p:cNvPr>
          <p:cNvSpPr/>
          <p:nvPr/>
        </p:nvSpPr>
        <p:spPr>
          <a:xfrm>
            <a:off x="190404" y="4769091"/>
            <a:ext cx="95758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ED6C2-A3B3-676B-B354-1C97DC616B42}"/>
              </a:ext>
            </a:extLst>
          </p:cNvPr>
          <p:cNvSpPr/>
          <p:nvPr/>
        </p:nvSpPr>
        <p:spPr>
          <a:xfrm>
            <a:off x="3884728" y="4769091"/>
            <a:ext cx="95758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4EBF15-ED2F-D70D-7EE6-5627357EB352}"/>
              </a:ext>
            </a:extLst>
          </p:cNvPr>
          <p:cNvSpPr/>
          <p:nvPr/>
        </p:nvSpPr>
        <p:spPr>
          <a:xfrm>
            <a:off x="7785004" y="4781791"/>
            <a:ext cx="90678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B302F6-D97A-ABF0-ADCD-27627FA99E8F}"/>
              </a:ext>
            </a:extLst>
          </p:cNvPr>
          <p:cNvSpPr/>
          <p:nvPr/>
        </p:nvSpPr>
        <p:spPr>
          <a:xfrm>
            <a:off x="473211" y="5090242"/>
            <a:ext cx="957580" cy="13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E2B779-D8FC-E3A2-58E5-D24E2F56BC79}"/>
              </a:ext>
            </a:extLst>
          </p:cNvPr>
          <p:cNvSpPr/>
          <p:nvPr/>
        </p:nvSpPr>
        <p:spPr>
          <a:xfrm>
            <a:off x="4275189" y="5077542"/>
            <a:ext cx="957580" cy="13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FB62-9FF8-9CAB-99EC-2C254B0A3DEA}"/>
              </a:ext>
            </a:extLst>
          </p:cNvPr>
          <p:cNvSpPr/>
          <p:nvPr/>
        </p:nvSpPr>
        <p:spPr>
          <a:xfrm>
            <a:off x="8137483" y="5077542"/>
            <a:ext cx="957580" cy="13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4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025" y="1233254"/>
            <a:ext cx="1133474" cy="478155"/>
          </a:xfrm>
        </p:spPr>
        <p:txBody>
          <a:bodyPr/>
          <a:lstStyle/>
          <a:p>
            <a:r>
              <a:rPr lang="en-GB" sz="2800"/>
              <a:t>C3</a:t>
            </a:r>
          </a:p>
        </p:txBody>
      </p:sp>
      <p:graphicFrame>
        <p:nvGraphicFramePr>
          <p:cNvPr id="18" name="Content Placeholder 1">
            <a:extLst>
              <a:ext uri="{FF2B5EF4-FFF2-40B4-BE49-F238E27FC236}">
                <a16:creationId xmlns:a16="http://schemas.microsoft.com/office/drawing/2014/main" id="{C0DDC7F7-4690-CA2E-7AF0-4E05E2A25C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8913477"/>
              </p:ext>
            </p:extLst>
          </p:nvPr>
        </p:nvGraphicFramePr>
        <p:xfrm>
          <a:off x="1177025" y="1711409"/>
          <a:ext cx="3793307" cy="2329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8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580572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552358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607090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389159">
                <a:tc>
                  <a:txBody>
                    <a:bodyPr/>
                    <a:lstStyle/>
                    <a:p>
                      <a:r>
                        <a:rPr lang="en-GB" sz="1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power</a:t>
                      </a:r>
                    </a:p>
                    <a:p>
                      <a:r>
                        <a:rPr lang="en-GB" sz="1200"/>
                        <a:t>[</a:t>
                      </a:r>
                      <a:r>
                        <a:rPr lang="en-GB" sz="1200" err="1"/>
                        <a:t>ms</a:t>
                      </a:r>
                      <a:r>
                        <a:rPr lang="en-GB" sz="12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** [+]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lowBeta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highBeta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pic>
        <p:nvPicPr>
          <p:cNvPr id="30" name="Picture 29" descr="A drawing of a face with a red dot&#10;&#10;Description automatically generated">
            <a:extLst>
              <a:ext uri="{FF2B5EF4-FFF2-40B4-BE49-F238E27FC236}">
                <a16:creationId xmlns:a16="http://schemas.microsoft.com/office/drawing/2014/main" id="{983A59BD-FB09-57CE-09FD-B1DE36D2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99" y="541961"/>
            <a:ext cx="1148524" cy="1114005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7169270B-40D5-8DE3-3339-454D2778E21C}"/>
              </a:ext>
            </a:extLst>
          </p:cNvPr>
          <p:cNvSpPr txBox="1">
            <a:spLocks/>
          </p:cNvSpPr>
          <p:nvPr/>
        </p:nvSpPr>
        <p:spPr>
          <a:xfrm>
            <a:off x="3534726" y="486344"/>
            <a:ext cx="6929132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Linear mixed models (LMMs)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A1779-F0C1-708B-81AB-491A4E0CD13F}"/>
              </a:ext>
            </a:extLst>
          </p:cNvPr>
          <p:cNvSpPr txBox="1"/>
          <p:nvPr/>
        </p:nvSpPr>
        <p:spPr>
          <a:xfrm>
            <a:off x="10472324" y="217591"/>
            <a:ext cx="13018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*     p &lt; 0.05</a:t>
            </a:r>
          </a:p>
          <a:p>
            <a:r>
              <a:rPr lang="en-GB" sz="1200"/>
              <a:t>**   p &lt; 0.01</a:t>
            </a:r>
          </a:p>
          <a:p>
            <a:r>
              <a:rPr lang="en-GB" sz="1200"/>
              <a:t>*** p &lt; 0.001</a:t>
            </a:r>
          </a:p>
          <a:p>
            <a:r>
              <a:rPr lang="en-GB" sz="1200"/>
              <a:t>[+]   positive corr.</a:t>
            </a:r>
          </a:p>
          <a:p>
            <a:r>
              <a:rPr lang="en-GB" sz="1200"/>
              <a:t>[-]    negative corr.</a:t>
            </a:r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397E53A2-ABC9-C836-99F1-40F9B6FF2C4C}"/>
              </a:ext>
            </a:extLst>
          </p:cNvPr>
          <p:cNvSpPr/>
          <p:nvPr/>
        </p:nvSpPr>
        <p:spPr>
          <a:xfrm>
            <a:off x="6096000" y="1880314"/>
            <a:ext cx="4004734" cy="1717590"/>
          </a:xfrm>
          <a:prstGeom prst="snip2Diag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Predictors of behaviour:</a:t>
            </a:r>
          </a:p>
          <a:p>
            <a:r>
              <a:rPr lang="en-GB"/>
              <a:t>- Which frequency band …</a:t>
            </a:r>
          </a:p>
          <a:p>
            <a:r>
              <a:rPr lang="en-GB"/>
              <a:t>- at what time during preparation …</a:t>
            </a:r>
          </a:p>
          <a:p>
            <a:r>
              <a:rPr lang="en-GB"/>
              <a:t>- predicts RT?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BECAE6CA-A80C-2A7D-17F9-23886A4874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543241"/>
              </p:ext>
            </p:extLst>
          </p:nvPr>
        </p:nvGraphicFramePr>
        <p:xfrm>
          <a:off x="12597068" y="1711409"/>
          <a:ext cx="379330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8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580572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52723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power</a:t>
                      </a:r>
                    </a:p>
                    <a:p>
                      <a:r>
                        <a:rPr lang="en-GB" sz="1200"/>
                        <a:t>[</a:t>
                      </a:r>
                      <a:r>
                        <a:rPr lang="en-GB" sz="1200" err="1"/>
                        <a:t>ms</a:t>
                      </a:r>
                      <a:r>
                        <a:rPr lang="en-GB" sz="12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lowBeta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**[-]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highBeta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6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025" y="1233254"/>
            <a:ext cx="1133474" cy="478155"/>
          </a:xfrm>
        </p:spPr>
        <p:txBody>
          <a:bodyPr/>
          <a:lstStyle/>
          <a:p>
            <a:r>
              <a:rPr lang="en-GB" sz="2800"/>
              <a:t>C3</a:t>
            </a:r>
          </a:p>
        </p:txBody>
      </p:sp>
      <p:graphicFrame>
        <p:nvGraphicFramePr>
          <p:cNvPr id="11" name="Content Placeholder 1">
            <a:extLst>
              <a:ext uri="{FF2B5EF4-FFF2-40B4-BE49-F238E27FC236}">
                <a16:creationId xmlns:a16="http://schemas.microsoft.com/office/drawing/2014/main" id="{B1812F1A-14DC-E5F7-E696-FA10B621DAE0}"/>
              </a:ext>
            </a:extLst>
          </p:cNvPr>
          <p:cNvGraphicFramePr>
            <a:graphicFrameLocks/>
          </p:cNvGraphicFramePr>
          <p:nvPr/>
        </p:nvGraphicFramePr>
        <p:xfrm>
          <a:off x="6634418" y="1711410"/>
          <a:ext cx="379330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8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580572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52723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power</a:t>
                      </a:r>
                    </a:p>
                    <a:p>
                      <a:r>
                        <a:rPr lang="en-GB" sz="1200"/>
                        <a:t>[</a:t>
                      </a:r>
                      <a:r>
                        <a:rPr lang="en-GB" sz="1200" err="1"/>
                        <a:t>ms</a:t>
                      </a:r>
                      <a:r>
                        <a:rPr lang="en-GB" sz="12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lowBeta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**[-]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highBeta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graphicFrame>
        <p:nvGraphicFramePr>
          <p:cNvPr id="18" name="Content Placeholder 1">
            <a:extLst>
              <a:ext uri="{FF2B5EF4-FFF2-40B4-BE49-F238E27FC236}">
                <a16:creationId xmlns:a16="http://schemas.microsoft.com/office/drawing/2014/main" id="{C0DDC7F7-4690-CA2E-7AF0-4E05E2A25CAA}"/>
              </a:ext>
            </a:extLst>
          </p:cNvPr>
          <p:cNvGraphicFramePr>
            <a:graphicFrameLocks/>
          </p:cNvGraphicFramePr>
          <p:nvPr/>
        </p:nvGraphicFramePr>
        <p:xfrm>
          <a:off x="1177025" y="1711409"/>
          <a:ext cx="3793307" cy="2329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8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580572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552358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607090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389159">
                <a:tc>
                  <a:txBody>
                    <a:bodyPr/>
                    <a:lstStyle/>
                    <a:p>
                      <a:r>
                        <a:rPr lang="en-GB" sz="1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power</a:t>
                      </a:r>
                    </a:p>
                    <a:p>
                      <a:r>
                        <a:rPr lang="en-GB" sz="1200"/>
                        <a:t>[</a:t>
                      </a:r>
                      <a:r>
                        <a:rPr lang="en-GB" sz="1200" err="1"/>
                        <a:t>ms</a:t>
                      </a:r>
                      <a:r>
                        <a:rPr lang="en-GB" sz="12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** [+]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lowBeta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highBeta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21" name="Title 5">
            <a:extLst>
              <a:ext uri="{FF2B5EF4-FFF2-40B4-BE49-F238E27FC236}">
                <a16:creationId xmlns:a16="http://schemas.microsoft.com/office/drawing/2014/main" id="{E2632D9F-AC99-56BC-7EC0-E36B58721E63}"/>
              </a:ext>
            </a:extLst>
          </p:cNvPr>
          <p:cNvSpPr txBox="1">
            <a:spLocks/>
          </p:cNvSpPr>
          <p:nvPr/>
        </p:nvSpPr>
        <p:spPr>
          <a:xfrm>
            <a:off x="6634417" y="1233254"/>
            <a:ext cx="2129224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/>
              <a:t>Cluster 4</a:t>
            </a:r>
          </a:p>
        </p:txBody>
      </p:sp>
      <p:pic>
        <p:nvPicPr>
          <p:cNvPr id="28" name="Picture 27" descr="A diagram of a sensor position plot&#10;&#10;Description automatically generated">
            <a:extLst>
              <a:ext uri="{FF2B5EF4-FFF2-40B4-BE49-F238E27FC236}">
                <a16:creationId xmlns:a16="http://schemas.microsoft.com/office/drawing/2014/main" id="{6DC8B3A2-C8A0-B342-F11E-84D7A3FD9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1" t="7064" r="16233" b="9819"/>
          <a:stretch/>
        </p:blipFill>
        <p:spPr>
          <a:xfrm>
            <a:off x="8779442" y="541961"/>
            <a:ext cx="1133474" cy="1114005"/>
          </a:xfrm>
          <a:prstGeom prst="rect">
            <a:avLst/>
          </a:prstGeom>
        </p:spPr>
      </p:pic>
      <p:pic>
        <p:nvPicPr>
          <p:cNvPr id="30" name="Picture 29" descr="A drawing of a face with a red dot&#10;&#10;Description automatically generated">
            <a:extLst>
              <a:ext uri="{FF2B5EF4-FFF2-40B4-BE49-F238E27FC236}">
                <a16:creationId xmlns:a16="http://schemas.microsoft.com/office/drawing/2014/main" id="{983A59BD-FB09-57CE-09FD-B1DE36D24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499" y="541961"/>
            <a:ext cx="1148524" cy="1114005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7169270B-40D5-8DE3-3339-454D2778E21C}"/>
              </a:ext>
            </a:extLst>
          </p:cNvPr>
          <p:cNvSpPr txBox="1">
            <a:spLocks/>
          </p:cNvSpPr>
          <p:nvPr/>
        </p:nvSpPr>
        <p:spPr>
          <a:xfrm>
            <a:off x="5262868" y="423889"/>
            <a:ext cx="1666263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LMMs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A1779-F0C1-708B-81AB-491A4E0CD13F}"/>
              </a:ext>
            </a:extLst>
          </p:cNvPr>
          <p:cNvSpPr txBox="1"/>
          <p:nvPr/>
        </p:nvSpPr>
        <p:spPr>
          <a:xfrm>
            <a:off x="10472324" y="217591"/>
            <a:ext cx="13018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*     p &lt; 0.05</a:t>
            </a:r>
          </a:p>
          <a:p>
            <a:r>
              <a:rPr lang="en-GB" sz="1200"/>
              <a:t>**   p &lt; 0.01</a:t>
            </a:r>
          </a:p>
          <a:p>
            <a:r>
              <a:rPr lang="en-GB" sz="1200"/>
              <a:t>*** p &lt; 0.001</a:t>
            </a:r>
          </a:p>
          <a:p>
            <a:r>
              <a:rPr lang="en-GB" sz="1200"/>
              <a:t>[+]   positive corr.</a:t>
            </a:r>
          </a:p>
          <a:p>
            <a:r>
              <a:rPr lang="en-GB" sz="1200"/>
              <a:t>[-]    negative corr.</a:t>
            </a:r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96E4CEAC-5A87-8AFB-CBCB-EB7762ECBB2A}"/>
              </a:ext>
            </a:extLst>
          </p:cNvPr>
          <p:cNvSpPr/>
          <p:nvPr/>
        </p:nvSpPr>
        <p:spPr>
          <a:xfrm>
            <a:off x="6095999" y="7153989"/>
            <a:ext cx="4004734" cy="1717590"/>
          </a:xfrm>
          <a:prstGeom prst="snip2Diag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Predictors of behaviour:</a:t>
            </a:r>
          </a:p>
          <a:p>
            <a:r>
              <a:rPr lang="en-GB" dirty="0"/>
              <a:t>- Which frequency band …</a:t>
            </a:r>
          </a:p>
          <a:p>
            <a:r>
              <a:rPr lang="en-GB" dirty="0"/>
              <a:t>- at what time during preparation …</a:t>
            </a:r>
          </a:p>
          <a:p>
            <a:r>
              <a:rPr lang="en-GB" dirty="0"/>
              <a:t>- predicts RT?</a:t>
            </a:r>
          </a:p>
        </p:txBody>
      </p:sp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25ED6232-E69E-4474-7F53-018F900DA3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480939"/>
              </p:ext>
            </p:extLst>
          </p:nvPr>
        </p:nvGraphicFramePr>
        <p:xfrm>
          <a:off x="-4283974" y="4221389"/>
          <a:ext cx="379330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8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580572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52723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timingPrecision</a:t>
                      </a:r>
                      <a:r>
                        <a:rPr lang="en-GB" sz="1200" dirty="0"/>
                        <a:t>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power</a:t>
                      </a:r>
                    </a:p>
                    <a:p>
                      <a:r>
                        <a:rPr lang="en-GB" sz="1200"/>
                        <a:t>[</a:t>
                      </a:r>
                      <a:r>
                        <a:rPr lang="en-GB" sz="1200" err="1"/>
                        <a:t>ms</a:t>
                      </a:r>
                      <a:r>
                        <a:rPr lang="en-GB" sz="12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lowBeta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highBeta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6E8F49DD-AC28-FCB8-32F6-10FCCBB844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251493"/>
              </p:ext>
            </p:extLst>
          </p:nvPr>
        </p:nvGraphicFramePr>
        <p:xfrm>
          <a:off x="12717717" y="4221389"/>
          <a:ext cx="379330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8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689044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418758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timingPrecision</a:t>
                      </a:r>
                      <a:r>
                        <a:rPr lang="en-GB" sz="1200" dirty="0"/>
                        <a:t>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power</a:t>
                      </a:r>
                    </a:p>
                    <a:p>
                      <a:r>
                        <a:rPr lang="en-GB" sz="1200"/>
                        <a:t>[</a:t>
                      </a:r>
                      <a:r>
                        <a:rPr lang="en-GB" sz="1200" err="1"/>
                        <a:t>ms</a:t>
                      </a:r>
                      <a:r>
                        <a:rPr lang="en-GB" sz="12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0 -</a:t>
                      </a:r>
                    </a:p>
                    <a:p>
                      <a:r>
                        <a:rPr lang="en-GB" sz="12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lowBeta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highBeta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304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025" y="1233254"/>
            <a:ext cx="1133474" cy="478155"/>
          </a:xfrm>
        </p:spPr>
        <p:txBody>
          <a:bodyPr/>
          <a:lstStyle/>
          <a:p>
            <a:r>
              <a:rPr lang="en-GB" sz="2800"/>
              <a:t>C3</a:t>
            </a:r>
          </a:p>
        </p:txBody>
      </p:sp>
      <p:graphicFrame>
        <p:nvGraphicFramePr>
          <p:cNvPr id="11" name="Content Placeholder 1">
            <a:extLst>
              <a:ext uri="{FF2B5EF4-FFF2-40B4-BE49-F238E27FC236}">
                <a16:creationId xmlns:a16="http://schemas.microsoft.com/office/drawing/2014/main" id="{B1812F1A-14DC-E5F7-E696-FA10B621DAE0}"/>
              </a:ext>
            </a:extLst>
          </p:cNvPr>
          <p:cNvGraphicFramePr>
            <a:graphicFrameLocks/>
          </p:cNvGraphicFramePr>
          <p:nvPr/>
        </p:nvGraphicFramePr>
        <p:xfrm>
          <a:off x="6634418" y="1711410"/>
          <a:ext cx="379330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8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580572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52723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power</a:t>
                      </a:r>
                    </a:p>
                    <a:p>
                      <a:r>
                        <a:rPr lang="en-GB" sz="1200"/>
                        <a:t>[</a:t>
                      </a:r>
                      <a:r>
                        <a:rPr lang="en-GB" sz="1200" err="1"/>
                        <a:t>ms</a:t>
                      </a:r>
                      <a:r>
                        <a:rPr lang="en-GB" sz="12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lowBeta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**[-]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highBeta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graphicFrame>
        <p:nvGraphicFramePr>
          <p:cNvPr id="13" name="Content Placeholder 1">
            <a:extLst>
              <a:ext uri="{FF2B5EF4-FFF2-40B4-BE49-F238E27FC236}">
                <a16:creationId xmlns:a16="http://schemas.microsoft.com/office/drawing/2014/main" id="{B14A756C-72DF-B470-8FA9-71FA09A08D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8632353"/>
              </p:ext>
            </p:extLst>
          </p:nvPr>
        </p:nvGraphicFramePr>
        <p:xfrm>
          <a:off x="1177026" y="4221389"/>
          <a:ext cx="379330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8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580572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52723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timingPrecision</a:t>
                      </a:r>
                      <a:r>
                        <a:rPr lang="en-GB" sz="1200" dirty="0"/>
                        <a:t>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power</a:t>
                      </a:r>
                    </a:p>
                    <a:p>
                      <a:r>
                        <a:rPr lang="en-GB" sz="1200"/>
                        <a:t>[</a:t>
                      </a:r>
                      <a:r>
                        <a:rPr lang="en-GB" sz="1200" err="1"/>
                        <a:t>ms</a:t>
                      </a:r>
                      <a:r>
                        <a:rPr lang="en-GB" sz="12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lowBeta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highBeta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">
            <a:extLst>
              <a:ext uri="{FF2B5EF4-FFF2-40B4-BE49-F238E27FC236}">
                <a16:creationId xmlns:a16="http://schemas.microsoft.com/office/drawing/2014/main" id="{B82EDEEF-C6BC-EFBF-E177-F444A2D17E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3446101"/>
              </p:ext>
            </p:extLst>
          </p:nvPr>
        </p:nvGraphicFramePr>
        <p:xfrm>
          <a:off x="6634417" y="4221390"/>
          <a:ext cx="379330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8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689044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418758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timingPrecision</a:t>
                      </a:r>
                      <a:r>
                        <a:rPr lang="en-GB" sz="1200" dirty="0"/>
                        <a:t>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power</a:t>
                      </a:r>
                    </a:p>
                    <a:p>
                      <a:r>
                        <a:rPr lang="en-GB" sz="1200"/>
                        <a:t>[</a:t>
                      </a:r>
                      <a:r>
                        <a:rPr lang="en-GB" sz="1200" err="1"/>
                        <a:t>ms</a:t>
                      </a:r>
                      <a:r>
                        <a:rPr lang="en-GB" sz="12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0 -</a:t>
                      </a:r>
                    </a:p>
                    <a:p>
                      <a:r>
                        <a:rPr lang="en-GB" sz="12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lowBeta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highBeta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 [-]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graphicFrame>
        <p:nvGraphicFramePr>
          <p:cNvPr id="18" name="Content Placeholder 1">
            <a:extLst>
              <a:ext uri="{FF2B5EF4-FFF2-40B4-BE49-F238E27FC236}">
                <a16:creationId xmlns:a16="http://schemas.microsoft.com/office/drawing/2014/main" id="{C0DDC7F7-4690-CA2E-7AF0-4E05E2A25CAA}"/>
              </a:ext>
            </a:extLst>
          </p:cNvPr>
          <p:cNvGraphicFramePr>
            <a:graphicFrameLocks/>
          </p:cNvGraphicFramePr>
          <p:nvPr/>
        </p:nvGraphicFramePr>
        <p:xfrm>
          <a:off x="1177025" y="1711409"/>
          <a:ext cx="3793307" cy="2329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8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580572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552358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607090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63221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389159">
                <a:tc>
                  <a:txBody>
                    <a:bodyPr/>
                    <a:lstStyle/>
                    <a:p>
                      <a:r>
                        <a:rPr lang="en-GB" sz="1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power</a:t>
                      </a:r>
                    </a:p>
                    <a:p>
                      <a:r>
                        <a:rPr lang="en-GB" sz="1200"/>
                        <a:t>[</a:t>
                      </a:r>
                      <a:r>
                        <a:rPr lang="en-GB" sz="1200" err="1"/>
                        <a:t>ms</a:t>
                      </a:r>
                      <a:r>
                        <a:rPr lang="en-GB" sz="12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0 -</a:t>
                      </a:r>
                    </a:p>
                    <a:p>
                      <a:r>
                        <a:rPr lang="en-GB" sz="12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** [+]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lowBeta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err="1"/>
                        <a:t>highBeta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21" name="Title 5">
            <a:extLst>
              <a:ext uri="{FF2B5EF4-FFF2-40B4-BE49-F238E27FC236}">
                <a16:creationId xmlns:a16="http://schemas.microsoft.com/office/drawing/2014/main" id="{E2632D9F-AC99-56BC-7EC0-E36B58721E63}"/>
              </a:ext>
            </a:extLst>
          </p:cNvPr>
          <p:cNvSpPr txBox="1">
            <a:spLocks/>
          </p:cNvSpPr>
          <p:nvPr/>
        </p:nvSpPr>
        <p:spPr>
          <a:xfrm>
            <a:off x="6634417" y="1233254"/>
            <a:ext cx="2129224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/>
              <a:t>Cluster 4</a:t>
            </a:r>
          </a:p>
        </p:txBody>
      </p:sp>
      <p:pic>
        <p:nvPicPr>
          <p:cNvPr id="28" name="Picture 27" descr="A diagram of a sensor position plot&#10;&#10;Description automatically generated">
            <a:extLst>
              <a:ext uri="{FF2B5EF4-FFF2-40B4-BE49-F238E27FC236}">
                <a16:creationId xmlns:a16="http://schemas.microsoft.com/office/drawing/2014/main" id="{6DC8B3A2-C8A0-B342-F11E-84D7A3FD9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1" t="7064" r="16233" b="9819"/>
          <a:stretch/>
        </p:blipFill>
        <p:spPr>
          <a:xfrm>
            <a:off x="8779442" y="541961"/>
            <a:ext cx="1133474" cy="1114005"/>
          </a:xfrm>
          <a:prstGeom prst="rect">
            <a:avLst/>
          </a:prstGeom>
        </p:spPr>
      </p:pic>
      <p:pic>
        <p:nvPicPr>
          <p:cNvPr id="30" name="Picture 29" descr="A drawing of a face with a red dot&#10;&#10;Description automatically generated">
            <a:extLst>
              <a:ext uri="{FF2B5EF4-FFF2-40B4-BE49-F238E27FC236}">
                <a16:creationId xmlns:a16="http://schemas.microsoft.com/office/drawing/2014/main" id="{983A59BD-FB09-57CE-09FD-B1DE36D24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499" y="541961"/>
            <a:ext cx="1148524" cy="1114005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7169270B-40D5-8DE3-3339-454D2778E21C}"/>
              </a:ext>
            </a:extLst>
          </p:cNvPr>
          <p:cNvSpPr txBox="1">
            <a:spLocks/>
          </p:cNvSpPr>
          <p:nvPr/>
        </p:nvSpPr>
        <p:spPr>
          <a:xfrm>
            <a:off x="5262868" y="423889"/>
            <a:ext cx="1666263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LMMs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A1779-F0C1-708B-81AB-491A4E0CD13F}"/>
              </a:ext>
            </a:extLst>
          </p:cNvPr>
          <p:cNvSpPr txBox="1"/>
          <p:nvPr/>
        </p:nvSpPr>
        <p:spPr>
          <a:xfrm>
            <a:off x="10472324" y="217591"/>
            <a:ext cx="130189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/>
              <a:t>*     p &lt; 0.05</a:t>
            </a:r>
          </a:p>
          <a:p>
            <a:r>
              <a:rPr lang="en-GB" sz="1200"/>
              <a:t>**   p &lt; 0.01</a:t>
            </a:r>
          </a:p>
          <a:p>
            <a:r>
              <a:rPr lang="en-GB" sz="1200"/>
              <a:t>*** p &lt; 0.001</a:t>
            </a:r>
          </a:p>
          <a:p>
            <a:r>
              <a:rPr lang="en-GB" sz="1200"/>
              <a:t>[+]   positive corr.</a:t>
            </a:r>
          </a:p>
          <a:p>
            <a:r>
              <a:rPr lang="en-GB" sz="1200"/>
              <a:t>[-]    negative corr.</a:t>
            </a:r>
          </a:p>
        </p:txBody>
      </p:sp>
    </p:spTree>
    <p:extLst>
      <p:ext uri="{BB962C8B-B14F-4D97-AF65-F5344CB8AC3E}">
        <p14:creationId xmlns:p14="http://schemas.microsoft.com/office/powerpoint/2010/main" val="214873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a blue line&#10;&#10;Description automatically generated">
            <a:extLst>
              <a:ext uri="{FF2B5EF4-FFF2-40B4-BE49-F238E27FC236}">
                <a16:creationId xmlns:a16="http://schemas.microsoft.com/office/drawing/2014/main" id="{0427F60F-ADCD-A3F8-4CBF-F0B2F65A1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167" y="1284918"/>
            <a:ext cx="3425599" cy="2569199"/>
          </a:xfrm>
          <a:prstGeom prst="rect">
            <a:avLst/>
          </a:prstGeom>
        </p:spPr>
      </p:pic>
      <p:pic>
        <p:nvPicPr>
          <p:cNvPr id="10" name="Picture 9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7C17A55D-6AE5-81DA-1485-13236FB82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15" y="1284918"/>
            <a:ext cx="3425598" cy="2569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1CEC04-4676-CEF4-A097-7886F28F38A6}"/>
              </a:ext>
            </a:extLst>
          </p:cNvPr>
          <p:cNvSpPr txBox="1"/>
          <p:nvPr/>
        </p:nvSpPr>
        <p:spPr>
          <a:xfrm>
            <a:off x="2778369" y="915585"/>
            <a:ext cx="684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32949-4A44-4710-8849-D2FFBCE2D947}"/>
              </a:ext>
            </a:extLst>
          </p:cNvPr>
          <p:cNvSpPr txBox="1"/>
          <p:nvPr/>
        </p:nvSpPr>
        <p:spPr>
          <a:xfrm>
            <a:off x="2503806" y="915585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Thumb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Cluster-based permutation test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16401E-FD21-752B-032F-1B80645E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543" y="1284918"/>
            <a:ext cx="3425599" cy="256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E5F115-4233-F7C2-9950-C62E8ACFF5F7}"/>
              </a:ext>
            </a:extLst>
          </p:cNvPr>
          <p:cNvSpPr txBox="1"/>
          <p:nvPr/>
        </p:nvSpPr>
        <p:spPr>
          <a:xfrm>
            <a:off x="2632062" y="915585"/>
            <a:ext cx="77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Slow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E9C8DA-A755-3E4B-81BB-C3291B7C85AF}"/>
              </a:ext>
            </a:extLst>
          </p:cNvPr>
          <p:cNvSpPr txBox="1"/>
          <p:nvPr/>
        </p:nvSpPr>
        <p:spPr>
          <a:xfrm>
            <a:off x="300304" y="2261000"/>
            <a:ext cx="745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beta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09881-FC4C-6A2B-4AD2-5A59F0353F7C}"/>
              </a:ext>
            </a:extLst>
          </p:cNvPr>
          <p:cNvSpPr txBox="1"/>
          <p:nvPr/>
        </p:nvSpPr>
        <p:spPr>
          <a:xfrm>
            <a:off x="2390394" y="3854117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Time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5B832-5E39-576B-242E-5373697FDE2F}"/>
              </a:ext>
            </a:extLst>
          </p:cNvPr>
          <p:cNvSpPr txBox="1"/>
          <p:nvPr/>
        </p:nvSpPr>
        <p:spPr>
          <a:xfrm rot="16200000">
            <a:off x="-8710" y="2281503"/>
            <a:ext cx="2670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Power [percent change]</a:t>
            </a:r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332F5845-39A6-114D-49EE-25AB97A4C6E8}"/>
              </a:ext>
            </a:extLst>
          </p:cNvPr>
          <p:cNvSpPr/>
          <p:nvPr/>
        </p:nvSpPr>
        <p:spPr>
          <a:xfrm>
            <a:off x="6096000" y="1880314"/>
            <a:ext cx="4004734" cy="1717590"/>
          </a:xfrm>
          <a:prstGeom prst="snip2DiagRect">
            <a:avLst/>
          </a:prstGeom>
          <a:solidFill>
            <a:srgbClr val="0115D5">
              <a:alpha val="70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During what times in a trial can we see significant deviations from baseline?</a:t>
            </a:r>
          </a:p>
        </p:txBody>
      </p:sp>
    </p:spTree>
    <p:extLst>
      <p:ext uri="{BB962C8B-B14F-4D97-AF65-F5344CB8AC3E}">
        <p14:creationId xmlns:p14="http://schemas.microsoft.com/office/powerpoint/2010/main" val="330092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Cluster-based permutation test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16401E-FD21-752B-032F-1B80645E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43" y="1284918"/>
            <a:ext cx="3425599" cy="2569199"/>
          </a:xfrm>
          <a:prstGeom prst="rect">
            <a:avLst/>
          </a:prstGeom>
        </p:spPr>
      </p:pic>
      <p:pic>
        <p:nvPicPr>
          <p:cNvPr id="13" name="Picture 12" descr="A graph showing a blue line&#10;&#10;Description automatically generated">
            <a:extLst>
              <a:ext uri="{FF2B5EF4-FFF2-40B4-BE49-F238E27FC236}">
                <a16:creationId xmlns:a16="http://schemas.microsoft.com/office/drawing/2014/main" id="{0D7F8453-69F4-6EE9-CC6F-BEF87D71A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75" y="1284918"/>
            <a:ext cx="3425599" cy="2569199"/>
          </a:xfrm>
          <a:prstGeom prst="rect">
            <a:avLst/>
          </a:prstGeom>
        </p:spPr>
      </p:pic>
      <p:pic>
        <p:nvPicPr>
          <p:cNvPr id="15" name="Picture 14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97F5304B-3180-7EFD-2F77-A262AC4FE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310" y="1284918"/>
            <a:ext cx="3425598" cy="256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E5F115-4233-F7C2-9950-C62E8ACFF5F7}"/>
              </a:ext>
            </a:extLst>
          </p:cNvPr>
          <p:cNvSpPr txBox="1"/>
          <p:nvPr/>
        </p:nvSpPr>
        <p:spPr>
          <a:xfrm>
            <a:off x="2632062" y="915585"/>
            <a:ext cx="77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Slow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291CD3-1420-0351-767B-2C55339C02DA}"/>
              </a:ext>
            </a:extLst>
          </p:cNvPr>
          <p:cNvSpPr txBox="1"/>
          <p:nvPr/>
        </p:nvSpPr>
        <p:spPr>
          <a:xfrm>
            <a:off x="6284964" y="915585"/>
            <a:ext cx="684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Fast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66370-F10F-0F50-5645-008622D8C6B5}"/>
              </a:ext>
            </a:extLst>
          </p:cNvPr>
          <p:cNvSpPr txBox="1"/>
          <p:nvPr/>
        </p:nvSpPr>
        <p:spPr>
          <a:xfrm>
            <a:off x="9700714" y="915585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Thumb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E9C8DA-A755-3E4B-81BB-C3291B7C85AF}"/>
              </a:ext>
            </a:extLst>
          </p:cNvPr>
          <p:cNvSpPr txBox="1"/>
          <p:nvPr/>
        </p:nvSpPr>
        <p:spPr>
          <a:xfrm>
            <a:off x="300304" y="2261000"/>
            <a:ext cx="745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beta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09881-FC4C-6A2B-4AD2-5A59F0353F7C}"/>
              </a:ext>
            </a:extLst>
          </p:cNvPr>
          <p:cNvSpPr txBox="1"/>
          <p:nvPr/>
        </p:nvSpPr>
        <p:spPr>
          <a:xfrm>
            <a:off x="6117995" y="393322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Time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34AAA-CE68-C5F9-5D04-6830A516DD78}"/>
              </a:ext>
            </a:extLst>
          </p:cNvPr>
          <p:cNvSpPr txBox="1"/>
          <p:nvPr/>
        </p:nvSpPr>
        <p:spPr>
          <a:xfrm rot="16200000">
            <a:off x="-8710" y="2281503"/>
            <a:ext cx="2670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Power [percent change]</a:t>
            </a:r>
          </a:p>
        </p:txBody>
      </p:sp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2C34530F-0379-749C-5966-C1118139E6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4914310" y="7222157"/>
            <a:ext cx="3425598" cy="2569199"/>
          </a:xfrm>
        </p:spPr>
      </p:pic>
      <p:pic>
        <p:nvPicPr>
          <p:cNvPr id="10" name="Picture 9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BC6A4179-A55D-B80A-151B-CB9A30BE6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25600" y="7222156"/>
            <a:ext cx="3425600" cy="256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FAAABA-CA06-4A08-7398-7148DD5E6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0" y="7222157"/>
            <a:ext cx="3425599" cy="2569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C7B118-38FF-FAC5-1D0E-103C042B62B7}"/>
              </a:ext>
            </a:extLst>
          </p:cNvPr>
          <p:cNvSpPr txBox="1"/>
          <p:nvPr/>
        </p:nvSpPr>
        <p:spPr>
          <a:xfrm>
            <a:off x="-4698416" y="4948562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mu</a:t>
            </a:r>
          </a:p>
        </p:txBody>
      </p:sp>
    </p:spTree>
    <p:extLst>
      <p:ext uri="{BB962C8B-B14F-4D97-AF65-F5344CB8AC3E}">
        <p14:creationId xmlns:p14="http://schemas.microsoft.com/office/powerpoint/2010/main" val="246063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734E76B-9C4C-EFA2-4BAC-DFEA6DC5EC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914310" y="3854117"/>
            <a:ext cx="3425598" cy="256919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Cluster-based permutation test</a:t>
            </a:r>
            <a:endParaRPr lang="en-GB"/>
          </a:p>
        </p:txBody>
      </p:sp>
      <p:pic>
        <p:nvPicPr>
          <p:cNvPr id="5" name="Picture 4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1A098FD5-D2FA-2040-26A5-45AB7A697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543" y="3813652"/>
            <a:ext cx="3425600" cy="256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D88E05-28E7-9702-64B4-A9AF527C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074" y="3854117"/>
            <a:ext cx="3425599" cy="2569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16401E-FD21-752B-032F-1B80645E2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543" y="1284918"/>
            <a:ext cx="3425599" cy="2569199"/>
          </a:xfrm>
          <a:prstGeom prst="rect">
            <a:avLst/>
          </a:prstGeom>
        </p:spPr>
      </p:pic>
      <p:pic>
        <p:nvPicPr>
          <p:cNvPr id="13" name="Picture 12" descr="A graph showing a blue line&#10;&#10;Description automatically generated">
            <a:extLst>
              <a:ext uri="{FF2B5EF4-FFF2-40B4-BE49-F238E27FC236}">
                <a16:creationId xmlns:a16="http://schemas.microsoft.com/office/drawing/2014/main" id="{0D7F8453-69F4-6EE9-CC6F-BEF87D71A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075" y="1284918"/>
            <a:ext cx="3425599" cy="2569199"/>
          </a:xfrm>
          <a:prstGeom prst="rect">
            <a:avLst/>
          </a:prstGeom>
        </p:spPr>
      </p:pic>
      <p:pic>
        <p:nvPicPr>
          <p:cNvPr id="15" name="Picture 14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97F5304B-3180-7EFD-2F77-A262AC4FEA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310" y="1284918"/>
            <a:ext cx="3425598" cy="256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E5F115-4233-F7C2-9950-C62E8ACFF5F7}"/>
              </a:ext>
            </a:extLst>
          </p:cNvPr>
          <p:cNvSpPr txBox="1"/>
          <p:nvPr/>
        </p:nvSpPr>
        <p:spPr>
          <a:xfrm>
            <a:off x="2632062" y="915585"/>
            <a:ext cx="77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Slow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291CD3-1420-0351-767B-2C55339C02DA}"/>
              </a:ext>
            </a:extLst>
          </p:cNvPr>
          <p:cNvSpPr txBox="1"/>
          <p:nvPr/>
        </p:nvSpPr>
        <p:spPr>
          <a:xfrm>
            <a:off x="6284964" y="915585"/>
            <a:ext cx="684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Fast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66370-F10F-0F50-5645-008622D8C6B5}"/>
              </a:ext>
            </a:extLst>
          </p:cNvPr>
          <p:cNvSpPr txBox="1"/>
          <p:nvPr/>
        </p:nvSpPr>
        <p:spPr>
          <a:xfrm>
            <a:off x="9700714" y="915585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Thumb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E9C8DA-A755-3E4B-81BB-C3291B7C85AF}"/>
              </a:ext>
            </a:extLst>
          </p:cNvPr>
          <p:cNvSpPr txBox="1"/>
          <p:nvPr/>
        </p:nvSpPr>
        <p:spPr>
          <a:xfrm>
            <a:off x="300304" y="2261000"/>
            <a:ext cx="745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beta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657A07-7100-13E4-6C7C-4BDABF26E960}"/>
              </a:ext>
            </a:extLst>
          </p:cNvPr>
          <p:cNvSpPr txBox="1"/>
          <p:nvPr/>
        </p:nvSpPr>
        <p:spPr>
          <a:xfrm>
            <a:off x="300304" y="4828990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mu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09881-FC4C-6A2B-4AD2-5A59F0353F7C}"/>
              </a:ext>
            </a:extLst>
          </p:cNvPr>
          <p:cNvSpPr txBox="1"/>
          <p:nvPr/>
        </p:nvSpPr>
        <p:spPr>
          <a:xfrm>
            <a:off x="6117995" y="6330984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Time 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D34EA-1C36-8C06-FE4E-DE41FFC7A4CC}"/>
              </a:ext>
            </a:extLst>
          </p:cNvPr>
          <p:cNvSpPr txBox="1"/>
          <p:nvPr/>
        </p:nvSpPr>
        <p:spPr>
          <a:xfrm rot="16200000">
            <a:off x="-8711" y="3661045"/>
            <a:ext cx="2670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Power [percent change]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9948C2E-809F-77F2-A86B-E477B792999F}"/>
              </a:ext>
            </a:extLst>
          </p:cNvPr>
          <p:cNvSpPr/>
          <p:nvPr/>
        </p:nvSpPr>
        <p:spPr>
          <a:xfrm>
            <a:off x="-4432505" y="-2804823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4BF9C8A-1BC7-E045-EBDC-F6063A04F427}"/>
              </a:ext>
            </a:extLst>
          </p:cNvPr>
          <p:cNvSpPr/>
          <p:nvPr/>
        </p:nvSpPr>
        <p:spPr>
          <a:xfrm rot="5400000">
            <a:off x="7624798" y="-2980665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763E62-9EB4-056D-4D34-2269CB2F9BAF}"/>
              </a:ext>
            </a:extLst>
          </p:cNvPr>
          <p:cNvSpPr/>
          <p:nvPr/>
        </p:nvSpPr>
        <p:spPr>
          <a:xfrm rot="16200000">
            <a:off x="-4556922" y="7834509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77A15D-7413-C055-DFDD-6D705F238000}"/>
              </a:ext>
            </a:extLst>
          </p:cNvPr>
          <p:cNvSpPr/>
          <p:nvPr/>
        </p:nvSpPr>
        <p:spPr>
          <a:xfrm rot="10800000">
            <a:off x="9524598" y="797273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2E539-FFAC-DBA2-A696-43687EB64F7F}"/>
              </a:ext>
            </a:extLst>
          </p:cNvPr>
          <p:cNvSpPr txBox="1"/>
          <p:nvPr/>
        </p:nvSpPr>
        <p:spPr>
          <a:xfrm>
            <a:off x="626386" y="-3506361"/>
            <a:ext cx="162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err="1"/>
              <a:t>cqEEG</a:t>
            </a:r>
            <a:endParaRPr lang="en-GB" sz="2400"/>
          </a:p>
        </p:txBody>
      </p:sp>
      <p:pic>
        <p:nvPicPr>
          <p:cNvPr id="24" name="Picture 23" descr="A close-up of a screen&#10;&#10;Description automatically generated">
            <a:extLst>
              <a:ext uri="{FF2B5EF4-FFF2-40B4-BE49-F238E27FC236}">
                <a16:creationId xmlns:a16="http://schemas.microsoft.com/office/drawing/2014/main" id="{79D38D3E-22FE-32EA-2E77-E8802F3294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323"/>
          <a:stretch/>
        </p:blipFill>
        <p:spPr>
          <a:xfrm>
            <a:off x="-3817118" y="-2460637"/>
            <a:ext cx="2867800" cy="2014854"/>
          </a:xfrm>
          <a:prstGeom prst="rect">
            <a:avLst/>
          </a:prstGeom>
        </p:spPr>
      </p:pic>
      <p:pic>
        <p:nvPicPr>
          <p:cNvPr id="25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E781E0BB-92BF-89AB-CB58-E7A705A9449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323" r="17551"/>
          <a:stretch/>
        </p:blipFill>
        <p:spPr>
          <a:xfrm>
            <a:off x="-3798452" y="-2460637"/>
            <a:ext cx="2364481" cy="2014854"/>
          </a:xfrm>
          <a:prstGeom prst="rect">
            <a:avLst/>
          </a:prstGeom>
        </p:spPr>
      </p:pic>
      <p:pic>
        <p:nvPicPr>
          <p:cNvPr id="26" name="Picture 25" descr="A close-up of a graph&#10;&#10;Description automatically generated">
            <a:extLst>
              <a:ext uri="{FF2B5EF4-FFF2-40B4-BE49-F238E27FC236}">
                <a16:creationId xmlns:a16="http://schemas.microsoft.com/office/drawing/2014/main" id="{AE92CDBA-20E0-F800-5762-5AEEA1162B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323" r="17551"/>
          <a:stretch/>
        </p:blipFill>
        <p:spPr>
          <a:xfrm>
            <a:off x="-3798452" y="-2460637"/>
            <a:ext cx="2364481" cy="2014854"/>
          </a:xfrm>
          <a:prstGeom prst="rect">
            <a:avLst/>
          </a:prstGeom>
        </p:spPr>
      </p:pic>
      <p:pic>
        <p:nvPicPr>
          <p:cNvPr id="27" name="Picture 26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6B47FA16-212D-77F4-BAF3-0A195E1143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243299" y="-2436958"/>
            <a:ext cx="304410" cy="3044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AEF0310-6C7A-74FD-3976-383CFFB606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653018" y="-2436958"/>
            <a:ext cx="304410" cy="305874"/>
          </a:xfrm>
          <a:prstGeom prst="rect">
            <a:avLst/>
          </a:prstGeom>
        </p:spPr>
      </p:pic>
      <p:pic>
        <p:nvPicPr>
          <p:cNvPr id="34" name="Picture 33" descr="A diagram of a map&#10;&#10;Description automatically generated">
            <a:extLst>
              <a:ext uri="{FF2B5EF4-FFF2-40B4-BE49-F238E27FC236}">
                <a16:creationId xmlns:a16="http://schemas.microsoft.com/office/drawing/2014/main" id="{2CDD37E8-54C1-2547-878E-10BE57F28B8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787" t="7524" r="8135" b="10126"/>
          <a:stretch/>
        </p:blipFill>
        <p:spPr>
          <a:xfrm>
            <a:off x="5170836" y="-2729715"/>
            <a:ext cx="2377733" cy="1898794"/>
          </a:xfrm>
          <a:prstGeom prst="rect">
            <a:avLst/>
          </a:prstGeom>
        </p:spPr>
      </p:pic>
      <p:graphicFrame>
        <p:nvGraphicFramePr>
          <p:cNvPr id="35" name="Content Placeholder 1">
            <a:extLst>
              <a:ext uri="{FF2B5EF4-FFF2-40B4-BE49-F238E27FC236}">
                <a16:creationId xmlns:a16="http://schemas.microsoft.com/office/drawing/2014/main" id="{6526ED18-AE24-E327-4610-3B4DD2E813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228327"/>
              </p:ext>
            </p:extLst>
          </p:nvPr>
        </p:nvGraphicFramePr>
        <p:xfrm>
          <a:off x="-4105423" y="1920682"/>
          <a:ext cx="2719056" cy="1603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4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416156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377921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263666">
                <a:tc>
                  <a:txBody>
                    <a:bodyPr/>
                    <a:lstStyle/>
                    <a:p>
                      <a:r>
                        <a:rPr lang="en-GB" sz="8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8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24013">
                <a:tc>
                  <a:txBody>
                    <a:bodyPr/>
                    <a:lstStyle/>
                    <a:p>
                      <a:r>
                        <a:rPr lang="en-GB" sz="800"/>
                        <a:t>Power</a:t>
                      </a:r>
                    </a:p>
                    <a:p>
                      <a:r>
                        <a:rPr lang="en-GB" sz="800"/>
                        <a:t>[</a:t>
                      </a:r>
                      <a:r>
                        <a:rPr lang="en-GB" sz="800" err="1"/>
                        <a:t>ms</a:t>
                      </a:r>
                      <a:r>
                        <a:rPr lang="en-GB" sz="8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0 -</a:t>
                      </a:r>
                    </a:p>
                    <a:p>
                      <a:r>
                        <a:rPr lang="en-GB" sz="8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0 -</a:t>
                      </a:r>
                    </a:p>
                    <a:p>
                      <a:r>
                        <a:rPr lang="en-GB" sz="8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/>
                        <a:t>* [+]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 err="1"/>
                        <a:t>lowBeta</a:t>
                      </a: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**[-]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 err="1"/>
                        <a:t>highBeta</a:t>
                      </a: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/>
                        <a:t>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32872F1-7C08-E871-E19A-E092D7F86CE0}"/>
              </a:ext>
            </a:extLst>
          </p:cNvPr>
          <p:cNvCxnSpPr>
            <a:cxnSpLocks/>
          </p:cNvCxnSpPr>
          <p:nvPr/>
        </p:nvCxnSpPr>
        <p:spPr>
          <a:xfrm rot="10800000" flipH="1">
            <a:off x="12862064" y="-3968425"/>
            <a:ext cx="1585011" cy="2483823"/>
          </a:xfrm>
          <a:prstGeom prst="bentConnector3">
            <a:avLst>
              <a:gd name="adj1" fmla="val -14423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E969DC99-D0ED-D9E7-4BB0-C9299B71A4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02681" y="-2736920"/>
            <a:ext cx="2301390" cy="2644148"/>
          </a:xfrm>
          <a:prstGeom prst="rect">
            <a:avLst/>
          </a:prstGeom>
        </p:spPr>
      </p:pic>
      <p:sp>
        <p:nvSpPr>
          <p:cNvPr id="30" name="Hexagon 29">
            <a:extLst>
              <a:ext uri="{FF2B5EF4-FFF2-40B4-BE49-F238E27FC236}">
                <a16:creationId xmlns:a16="http://schemas.microsoft.com/office/drawing/2014/main" id="{0B39DFF7-A9BC-694B-2A8A-D264C6F30B95}"/>
              </a:ext>
            </a:extLst>
          </p:cNvPr>
          <p:cNvSpPr/>
          <p:nvPr/>
        </p:nvSpPr>
        <p:spPr>
          <a:xfrm>
            <a:off x="12862066" y="-1907287"/>
            <a:ext cx="1070406" cy="848830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45281B5-4AAC-138A-2796-E9BD8B0512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53176" y="-1742384"/>
            <a:ext cx="400561" cy="550023"/>
          </a:xfrm>
          <a:prstGeom prst="rect">
            <a:avLst/>
          </a:prstGeom>
        </p:spPr>
      </p:pic>
      <p:pic>
        <p:nvPicPr>
          <p:cNvPr id="32" name="Picture 31" descr="A black triangle with a cross&#10;&#10;Description automatically generated">
            <a:extLst>
              <a:ext uri="{FF2B5EF4-FFF2-40B4-BE49-F238E27FC236}">
                <a16:creationId xmlns:a16="http://schemas.microsoft.com/office/drawing/2014/main" id="{4D515475-2B6C-F15E-1CCA-1346AB3A3F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3416435" y="-1727853"/>
            <a:ext cx="331077" cy="520960"/>
          </a:xfrm>
          <a:prstGeom prst="rect">
            <a:avLst/>
          </a:prstGeom>
        </p:spPr>
      </p:pic>
      <p:sp>
        <p:nvSpPr>
          <p:cNvPr id="33" name="Hexagon 32">
            <a:extLst>
              <a:ext uri="{FF2B5EF4-FFF2-40B4-BE49-F238E27FC236}">
                <a16:creationId xmlns:a16="http://schemas.microsoft.com/office/drawing/2014/main" id="{C7EA739D-06D1-33A5-1B2B-CEE2E7371FD5}"/>
              </a:ext>
            </a:extLst>
          </p:cNvPr>
          <p:cNvSpPr/>
          <p:nvPr/>
        </p:nvSpPr>
        <p:spPr>
          <a:xfrm>
            <a:off x="12862065" y="-1910749"/>
            <a:ext cx="1070406" cy="852292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59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</p:cNvCxnSpPr>
          <p:nvPr/>
        </p:nvCxnSpPr>
        <p:spPr>
          <a:xfrm rot="10800000" flipH="1">
            <a:off x="8987993" y="-1036595"/>
            <a:ext cx="1585011" cy="2483823"/>
          </a:xfrm>
          <a:prstGeom prst="bentConnector3">
            <a:avLst>
              <a:gd name="adj1" fmla="val -14423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72199" y="2233738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7093953" y="2255069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25651" y="6060305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7130001" y="6040585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78DF7-587F-70D2-EA9E-2A5A7FAD90B3}"/>
              </a:ext>
            </a:extLst>
          </p:cNvPr>
          <p:cNvSpPr txBox="1"/>
          <p:nvPr/>
        </p:nvSpPr>
        <p:spPr>
          <a:xfrm>
            <a:off x="3153686" y="968408"/>
            <a:ext cx="162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err="1"/>
              <a:t>cqEEG</a:t>
            </a:r>
            <a:endParaRPr lang="en-GB" sz="2400"/>
          </a:p>
        </p:txBody>
      </p:sp>
      <p:pic>
        <p:nvPicPr>
          <p:cNvPr id="74" name="Picture 73" descr="A close-up of a screen&#10;&#10;Description automatically generated">
            <a:extLst>
              <a:ext uri="{FF2B5EF4-FFF2-40B4-BE49-F238E27FC236}">
                <a16:creationId xmlns:a16="http://schemas.microsoft.com/office/drawing/2014/main" id="{11A81A89-4493-AB66-8913-B357CAF50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3"/>
          <a:stretch/>
        </p:blipFill>
        <p:spPr>
          <a:xfrm>
            <a:off x="787586" y="2577924"/>
            <a:ext cx="2867800" cy="2014854"/>
          </a:xfrm>
          <a:prstGeom prst="rect">
            <a:avLst/>
          </a:prstGeom>
        </p:spPr>
      </p:pic>
      <p:pic>
        <p:nvPicPr>
          <p:cNvPr id="76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74E5E41A-442E-AF26-1744-2FAF5422A0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3" r="17551"/>
          <a:stretch/>
        </p:blipFill>
        <p:spPr>
          <a:xfrm>
            <a:off x="806252" y="2577924"/>
            <a:ext cx="2364481" cy="2014854"/>
          </a:xfrm>
          <a:prstGeom prst="rect">
            <a:avLst/>
          </a:prstGeom>
        </p:spPr>
      </p:pic>
      <p:pic>
        <p:nvPicPr>
          <p:cNvPr id="77" name="Picture 76" descr="A close-up of a graph&#10;&#10;Description automatically generated">
            <a:extLst>
              <a:ext uri="{FF2B5EF4-FFF2-40B4-BE49-F238E27FC236}">
                <a16:creationId xmlns:a16="http://schemas.microsoft.com/office/drawing/2014/main" id="{C081E3F0-C2F1-663D-D8C8-450D2ABAD0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23" r="17551"/>
          <a:stretch/>
        </p:blipFill>
        <p:spPr>
          <a:xfrm>
            <a:off x="806252" y="2577924"/>
            <a:ext cx="2364481" cy="2014854"/>
          </a:xfrm>
          <a:prstGeom prst="rect">
            <a:avLst/>
          </a:prstGeom>
        </p:spPr>
      </p:pic>
      <p:pic>
        <p:nvPicPr>
          <p:cNvPr id="79" name="Picture 78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08F41DC9-855A-C29E-3B06-29EE8B123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405" y="2601603"/>
            <a:ext cx="304410" cy="30441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6800015-F221-82AE-716E-68B910712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1686" y="2601603"/>
            <a:ext cx="304410" cy="305874"/>
          </a:xfrm>
          <a:prstGeom prst="rect">
            <a:avLst/>
          </a:prstGeom>
        </p:spPr>
      </p:pic>
      <p:pic>
        <p:nvPicPr>
          <p:cNvPr id="90" name="Picture 89" descr="A diagram of a map&#10;&#10;Description automatically generated">
            <a:extLst>
              <a:ext uri="{FF2B5EF4-FFF2-40B4-BE49-F238E27FC236}">
                <a16:creationId xmlns:a16="http://schemas.microsoft.com/office/drawing/2014/main" id="{97F9E381-74A4-19E1-C4C1-766D102649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787" t="7524" r="8135" b="10126"/>
          <a:stretch/>
        </p:blipFill>
        <p:spPr>
          <a:xfrm>
            <a:off x="4639991" y="2506019"/>
            <a:ext cx="2377733" cy="1898794"/>
          </a:xfrm>
          <a:prstGeom prst="rect">
            <a:avLst/>
          </a:prstGeom>
        </p:spPr>
      </p:pic>
      <p:graphicFrame>
        <p:nvGraphicFramePr>
          <p:cNvPr id="91" name="Content Placeholder 1">
            <a:extLst>
              <a:ext uri="{FF2B5EF4-FFF2-40B4-BE49-F238E27FC236}">
                <a16:creationId xmlns:a16="http://schemas.microsoft.com/office/drawing/2014/main" id="{43E65204-72E2-EC92-1BE8-98098269CF03}"/>
              </a:ext>
            </a:extLst>
          </p:cNvPr>
          <p:cNvGraphicFramePr>
            <a:graphicFrameLocks/>
          </p:cNvGraphicFramePr>
          <p:nvPr/>
        </p:nvGraphicFramePr>
        <p:xfrm>
          <a:off x="904232" y="4800665"/>
          <a:ext cx="2719056" cy="1603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4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416156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377921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263666">
                <a:tc>
                  <a:txBody>
                    <a:bodyPr/>
                    <a:lstStyle/>
                    <a:p>
                      <a:r>
                        <a:rPr lang="en-GB" sz="8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8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24013">
                <a:tc>
                  <a:txBody>
                    <a:bodyPr/>
                    <a:lstStyle/>
                    <a:p>
                      <a:r>
                        <a:rPr lang="en-GB" sz="800"/>
                        <a:t>Power</a:t>
                      </a:r>
                    </a:p>
                    <a:p>
                      <a:r>
                        <a:rPr lang="en-GB" sz="800"/>
                        <a:t>[</a:t>
                      </a:r>
                      <a:r>
                        <a:rPr lang="en-GB" sz="800" err="1"/>
                        <a:t>ms</a:t>
                      </a:r>
                      <a:r>
                        <a:rPr lang="en-GB" sz="8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0 -</a:t>
                      </a:r>
                    </a:p>
                    <a:p>
                      <a:r>
                        <a:rPr lang="en-GB" sz="8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0 -</a:t>
                      </a:r>
                    </a:p>
                    <a:p>
                      <a:r>
                        <a:rPr lang="en-GB" sz="8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/>
                        <a:t>* [+]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 err="1"/>
                        <a:t>lowBeta</a:t>
                      </a: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**[-]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 err="1"/>
                        <a:t>highBeta</a:t>
                      </a: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/>
                        <a:t>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3827F2F4-DC31-8670-C4BB-D1C2FAA44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0415" y="4592778"/>
            <a:ext cx="2692988" cy="2019740"/>
          </a:xfrm>
          <a:prstGeom prst="rect">
            <a:avLst/>
          </a:prstGeom>
        </p:spPr>
      </p:pic>
      <p:pic>
        <p:nvPicPr>
          <p:cNvPr id="3" name="Picture 2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25ABC033-EAF0-08B3-798D-523899F76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8610" y="194910"/>
            <a:ext cx="2301390" cy="2644148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738A5F54-0003-7744-5430-CAD849B7B6B1}"/>
              </a:ext>
            </a:extLst>
          </p:cNvPr>
          <p:cNvSpPr/>
          <p:nvPr/>
        </p:nvSpPr>
        <p:spPr>
          <a:xfrm>
            <a:off x="8987995" y="1024543"/>
            <a:ext cx="1070406" cy="848830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FAEB6-F5CD-1F54-A971-0249D961CF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9105" y="1189446"/>
            <a:ext cx="400561" cy="550023"/>
          </a:xfrm>
          <a:prstGeom prst="rect">
            <a:avLst/>
          </a:prstGeom>
        </p:spPr>
      </p:pic>
      <p:pic>
        <p:nvPicPr>
          <p:cNvPr id="7" name="Picture 6" descr="A black triangle with a cross&#10;&#10;Description automatically generated">
            <a:extLst>
              <a:ext uri="{FF2B5EF4-FFF2-40B4-BE49-F238E27FC236}">
                <a16:creationId xmlns:a16="http://schemas.microsoft.com/office/drawing/2014/main" id="{2CBFB5EC-B20F-5737-F3FF-F0EB868F81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9542364" y="1203977"/>
            <a:ext cx="331077" cy="520960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B4153482-9939-213E-4652-230B6F4D3455}"/>
              </a:ext>
            </a:extLst>
          </p:cNvPr>
          <p:cNvSpPr/>
          <p:nvPr/>
        </p:nvSpPr>
        <p:spPr>
          <a:xfrm>
            <a:off x="8987994" y="1021081"/>
            <a:ext cx="1070406" cy="852292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37E30C49-2BD8-324A-23F9-B3D9C3D108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13"/>
          <a:stretch>
            <a:fillRect/>
          </a:stretch>
        </p:blipFill>
        <p:spPr>
          <a:xfrm>
            <a:off x="11951734" y="-3570680"/>
            <a:ext cx="5269228" cy="3481026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34980C8-80AD-8723-0662-BEF2533B0E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86776" y="-1166233"/>
            <a:ext cx="2743740" cy="51108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8DE37E-1F4A-17A3-C0B4-0FA62CA74A73}"/>
              </a:ext>
            </a:extLst>
          </p:cNvPr>
          <p:cNvCxnSpPr>
            <a:cxnSpLocks/>
          </p:cNvCxnSpPr>
          <p:nvPr/>
        </p:nvCxnSpPr>
        <p:spPr>
          <a:xfrm>
            <a:off x="14056756" y="968408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F4E6B3-C0C6-2999-3EE5-4ED4905372A0}"/>
              </a:ext>
            </a:extLst>
          </p:cNvPr>
          <p:cNvCxnSpPr>
            <a:cxnSpLocks/>
          </p:cNvCxnSpPr>
          <p:nvPr/>
        </p:nvCxnSpPr>
        <p:spPr>
          <a:xfrm>
            <a:off x="13997432" y="106895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B69BA9-E4B3-61BF-6A63-EFF9B47AB2B7}"/>
              </a:ext>
            </a:extLst>
          </p:cNvPr>
          <p:cNvCxnSpPr>
            <a:cxnSpLocks/>
            <a:stCxn id="48" idx="1"/>
            <a:endCxn id="50" idx="3"/>
          </p:cNvCxnSpPr>
          <p:nvPr/>
        </p:nvCxnSpPr>
        <p:spPr>
          <a:xfrm>
            <a:off x="14127104" y="780063"/>
            <a:ext cx="325250" cy="25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B7DB246-DE86-E3CE-AE02-55D3ED0DC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3005" y="-1439139"/>
            <a:ext cx="1692318" cy="8050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7B282B-155E-3BA7-E1DC-C8D78E37F9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17109935" y="-1210192"/>
            <a:ext cx="906959" cy="7155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8B3AE52-5CC3-1713-9BE2-43730309E8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5293518" y="892446"/>
            <a:ext cx="831004" cy="655616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B568A56-FD39-17DD-47B0-79E0C9A51F02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16036828" y="-852422"/>
            <a:ext cx="1884357" cy="2072676"/>
          </a:xfrm>
          <a:prstGeom prst="bentConnector3">
            <a:avLst>
              <a:gd name="adj1" fmla="val -17211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07C3053-CCF9-C9EE-F600-2D4FD80B8BDA}"/>
              </a:ext>
            </a:extLst>
          </p:cNvPr>
          <p:cNvSpPr/>
          <p:nvPr/>
        </p:nvSpPr>
        <p:spPr>
          <a:xfrm rot="764505">
            <a:off x="14125576" y="684279"/>
            <a:ext cx="124124" cy="2189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450A2F-71C2-70DA-E62A-2125766B6F40}"/>
              </a:ext>
            </a:extLst>
          </p:cNvPr>
          <p:cNvSpPr/>
          <p:nvPr/>
        </p:nvSpPr>
        <p:spPr>
          <a:xfrm rot="764505">
            <a:off x="14226528" y="684279"/>
            <a:ext cx="124124" cy="218944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F655138-FDE7-77C3-8105-82B3FDD51673}"/>
              </a:ext>
            </a:extLst>
          </p:cNvPr>
          <p:cNvSpPr/>
          <p:nvPr/>
        </p:nvSpPr>
        <p:spPr>
          <a:xfrm rot="764505">
            <a:off x="14329758" y="681996"/>
            <a:ext cx="124124" cy="2189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19D897-7183-3D86-73A4-F68F655D9724}"/>
              </a:ext>
            </a:extLst>
          </p:cNvPr>
          <p:cNvSpPr/>
          <p:nvPr/>
        </p:nvSpPr>
        <p:spPr>
          <a:xfrm rot="16923983">
            <a:off x="14063545" y="843898"/>
            <a:ext cx="461683" cy="325151"/>
          </a:xfrm>
          <a:prstGeom prst="round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EA5FCCA-E34B-93A7-8214-A537B639889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64198">
            <a:off x="13653896" y="291121"/>
            <a:ext cx="263133" cy="85517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B7F9DE-93E1-5ABA-F873-318068550E9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1237772">
            <a:off x="14814273" y="520785"/>
            <a:ext cx="263133" cy="85517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EFF88D-33A7-DE4A-8456-F6873C4FEB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88567" y="-3040629"/>
            <a:ext cx="3347808" cy="160790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B2A0386-4372-8D76-65F9-429A3943E078}"/>
              </a:ext>
            </a:extLst>
          </p:cNvPr>
          <p:cNvSpPr/>
          <p:nvPr/>
        </p:nvSpPr>
        <p:spPr>
          <a:xfrm>
            <a:off x="17847443" y="-6040371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1CFE41F-DF16-5F6B-3660-5273D8AD7D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131486" y="7416225"/>
            <a:ext cx="2499448" cy="222173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A3FE8FA-4083-B1D2-1EBC-4918B2285BCE}"/>
              </a:ext>
            </a:extLst>
          </p:cNvPr>
          <p:cNvSpPr/>
          <p:nvPr/>
        </p:nvSpPr>
        <p:spPr>
          <a:xfrm>
            <a:off x="13390191" y="739998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9E5A4B4-51EE-6044-DBB8-C188690E08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4227385" y="-2823921"/>
            <a:ext cx="3752642" cy="210773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531053B-3545-ECED-2B3E-D6804D873B87}"/>
              </a:ext>
            </a:extLst>
          </p:cNvPr>
          <p:cNvSpPr/>
          <p:nvPr/>
        </p:nvSpPr>
        <p:spPr>
          <a:xfrm>
            <a:off x="-4365681" y="-287750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70" name="Picture 69" descr="A diagram of a window&#10;&#10;Description automatically generated">
            <a:extLst>
              <a:ext uri="{FF2B5EF4-FFF2-40B4-BE49-F238E27FC236}">
                <a16:creationId xmlns:a16="http://schemas.microsoft.com/office/drawing/2014/main" id="{8809C50C-F141-0960-7BC9-A393C7F2420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847443" y="-6060700"/>
            <a:ext cx="3988357" cy="2243451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AA9A76A-A576-E38C-A050-6A569673B6D2}"/>
              </a:ext>
            </a:extLst>
          </p:cNvPr>
          <p:cNvSpPr/>
          <p:nvPr/>
        </p:nvSpPr>
        <p:spPr>
          <a:xfrm>
            <a:off x="17847443" y="-6040371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54F17C-280B-FD18-03A6-EAC38AB2B3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08046" y="-1251235"/>
            <a:ext cx="335272" cy="4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0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61909" y="4388252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3792675" y="441701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43482" y="6273951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3774248" y="6298397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6" name="Picture 5" descr="A diagram of a window&#10;&#10;Description automatically generated">
            <a:extLst>
              <a:ext uri="{FF2B5EF4-FFF2-40B4-BE49-F238E27FC236}">
                <a16:creationId xmlns:a16="http://schemas.microsoft.com/office/drawing/2014/main" id="{661E84C0-4E8B-82ED-AD2C-3434BEC427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90556" y="142808"/>
            <a:ext cx="3988357" cy="2243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14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6" name="Picture 5" descr="A diagram of a window&#10;&#10;Description automatically generated">
            <a:extLst>
              <a:ext uri="{FF2B5EF4-FFF2-40B4-BE49-F238E27FC236}">
                <a16:creationId xmlns:a16="http://schemas.microsoft.com/office/drawing/2014/main" id="{661E84C0-4E8B-82ED-AD2C-3434BEC427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90556" y="142808"/>
            <a:ext cx="3988357" cy="2243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61173" y="11018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3791939" y="13895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42746" y="199588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3773512" y="2020334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94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29BC46-B6D7-A543-3CFB-8A5FBA8400CE}"/>
              </a:ext>
            </a:extLst>
          </p:cNvPr>
          <p:cNvSpPr/>
          <p:nvPr/>
        </p:nvSpPr>
        <p:spPr>
          <a:xfrm>
            <a:off x="1875742" y="736773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B3C00-8C42-BD93-A998-288BE5E53985}"/>
              </a:ext>
            </a:extLst>
          </p:cNvPr>
          <p:cNvSpPr/>
          <p:nvPr/>
        </p:nvSpPr>
        <p:spPr>
          <a:xfrm>
            <a:off x="-4596438" y="1212607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DB12EB-121D-096E-69C2-E4F6035C03B3}"/>
              </a:ext>
            </a:extLst>
          </p:cNvPr>
          <p:cNvSpPr/>
          <p:nvPr/>
        </p:nvSpPr>
        <p:spPr>
          <a:xfrm>
            <a:off x="13050238" y="3077121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6297235" y="-2771184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69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791935" y="2161607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70350" y="3261741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9860" y="3692570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12618053" y="4103446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14869989" y="4205005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14810665" y="4305554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14930249" y="4061272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6400" y="3064831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9358" y="3113271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12619244" y="3232904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943529" y="4242446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5900874" y="3083525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377539" y="4241620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15687890" y="3232903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14929611" y="4003253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15030563" y="4003253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15133793" y="400097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14860461" y="424971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14765622" y="3898799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15205286" y="3941971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82862" y="2401104"/>
            <a:ext cx="1397797" cy="6713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12501596" y="-2298510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1719" y="4275013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12619244" y="4103445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-3495602" y="748783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-3476936" y="748783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-3476936" y="748783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223843" y="749705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941109" y="749705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-1381814" y="746147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455405" y="850264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-3466427" y="861642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-3762640" y="730677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12A17C-7A97-73A3-7843-9C4AA3908981}"/>
              </a:ext>
            </a:extLst>
          </p:cNvPr>
          <p:cNvSpPr txBox="1"/>
          <p:nvPr/>
        </p:nvSpPr>
        <p:spPr>
          <a:xfrm>
            <a:off x="-2451966" y="8105334"/>
            <a:ext cx="1360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err="1"/>
              <a:t>cqEEG</a:t>
            </a:r>
            <a:endParaRPr lang="en-GB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18053" y="7237085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11876758" y="722084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722" y="411190"/>
            <a:ext cx="7935126" cy="445689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EE2EF2-D010-105F-4EC6-98469898B95A}"/>
              </a:ext>
            </a:extLst>
          </p:cNvPr>
          <p:cNvSpPr/>
          <p:nvPr/>
        </p:nvSpPr>
        <p:spPr>
          <a:xfrm>
            <a:off x="215311" y="243824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1892C3F-D33E-BDE9-496D-EDEBA4ABDCDA}"/>
              </a:ext>
            </a:extLst>
          </p:cNvPr>
          <p:cNvSpPr/>
          <p:nvPr/>
        </p:nvSpPr>
        <p:spPr>
          <a:xfrm rot="5400000">
            <a:off x="7137065" y="265155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7CAFFE-2007-0679-B095-10F8EBA75EAB}"/>
              </a:ext>
            </a:extLst>
          </p:cNvPr>
          <p:cNvSpPr/>
          <p:nvPr/>
        </p:nvSpPr>
        <p:spPr>
          <a:xfrm rot="16200000">
            <a:off x="168763" y="4070391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5D79609-797E-0E6B-4CBE-AF2F84907B52}"/>
              </a:ext>
            </a:extLst>
          </p:cNvPr>
          <p:cNvSpPr/>
          <p:nvPr/>
        </p:nvSpPr>
        <p:spPr>
          <a:xfrm rot="10800000">
            <a:off x="7173113" y="405067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07D660-6C59-083F-ED1D-9166FF5E2D89}"/>
              </a:ext>
            </a:extLst>
          </p:cNvPr>
          <p:cNvSpPr txBox="1"/>
          <p:nvPr/>
        </p:nvSpPr>
        <p:spPr>
          <a:xfrm>
            <a:off x="2890541" y="5317989"/>
            <a:ext cx="2203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software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30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390" y="-169"/>
            <a:ext cx="12210390" cy="685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9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470785" y="0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5881174" y="2143107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6060283" y="1144022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4701862" y="2557463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5438114" y="2794613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6465636" y="2850273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7427170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6465636" y="2850273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7367467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1452905" y="2315302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56" y="1453879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98" y="3467827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114" y="5501531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7238634" y="4871615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7238634" y="4871615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6349176" y="4870989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8128092" y="486137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8128092" y="486137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F15443-29FD-1AFE-E920-DA75BE982F87}"/>
              </a:ext>
            </a:extLst>
          </p:cNvPr>
          <p:cNvSpPr/>
          <p:nvPr/>
        </p:nvSpPr>
        <p:spPr>
          <a:xfrm>
            <a:off x="-989513" y="-421312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C17911-2EAC-C89F-3E86-8ACA42092095}"/>
              </a:ext>
            </a:extLst>
          </p:cNvPr>
          <p:cNvSpPr/>
          <p:nvPr/>
        </p:nvSpPr>
        <p:spPr>
          <a:xfrm rot="16200000">
            <a:off x="-1091872" y="4633941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8A077F7-9E68-EC5C-5175-1A84EF6544AE}"/>
              </a:ext>
            </a:extLst>
          </p:cNvPr>
          <p:cNvSpPr/>
          <p:nvPr/>
        </p:nvSpPr>
        <p:spPr>
          <a:xfrm rot="10800000">
            <a:off x="4130493" y="703694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7DA29D-64EA-5845-8B11-BB5DEAE599E1}"/>
              </a:ext>
            </a:extLst>
          </p:cNvPr>
          <p:cNvSpPr/>
          <p:nvPr/>
        </p:nvSpPr>
        <p:spPr>
          <a:xfrm rot="5400000">
            <a:off x="3884312" y="-594722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0FEC500-25C1-29AF-ACFD-0D83A04405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97"/>
          <a:stretch/>
        </p:blipFill>
        <p:spPr>
          <a:xfrm>
            <a:off x="4509117" y="-5447294"/>
            <a:ext cx="7963137" cy="47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40312"/>
      </p:ext>
    </p:extLst>
  </p:cSld>
  <p:clrMapOvr>
    <a:masterClrMapping/>
  </p:clrMapOvr>
  <p:transition spd="med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470785" y="0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5881174" y="2143107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6060283" y="1144022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4701862" y="2557463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5438114" y="2794613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6465636" y="2850273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7427170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6465636" y="2850273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7367467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1452905" y="2315302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56" y="1453879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98" y="3467827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114" y="5501531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7238634" y="4871615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7238634" y="4871615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6349176" y="4870989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8128092" y="486137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8128092" y="486137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598032" y="1245763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616836" y="2315302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1855070" y="2327631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1844737" y="1226959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5E76816-6FC6-8432-8734-C81D7F32C4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97"/>
          <a:stretch/>
        </p:blipFill>
        <p:spPr>
          <a:xfrm>
            <a:off x="3689442" y="175894"/>
            <a:ext cx="7963137" cy="47631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0FF595-2A7E-B63C-FB6D-C4E48E2EA6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89"/>
          <a:stretch/>
        </p:blipFill>
        <p:spPr>
          <a:xfrm>
            <a:off x="3689442" y="-5391714"/>
            <a:ext cx="8012753" cy="47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470785" y="0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5881174" y="2143107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6060283" y="1144022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4701862" y="2557463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5438114" y="2794613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6465636" y="2850273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7427170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6465636" y="2850273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7367467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1452905" y="2315302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56" y="1453879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98" y="3467827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114" y="5501531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7238634" y="4871615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7238634" y="4871615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6349176" y="4870989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8128092" y="486137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8128092" y="486137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585287" y="334395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604091" y="4413496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1842325" y="442582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1831992" y="3325153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1079C-E5A2-48CF-B0CB-B61B95EEF0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89"/>
          <a:stretch/>
        </p:blipFill>
        <p:spPr>
          <a:xfrm>
            <a:off x="3649985" y="170358"/>
            <a:ext cx="8012753" cy="4763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2D7F0-6EC2-B0A5-51E0-7F5346CC16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297"/>
          <a:stretch/>
        </p:blipFill>
        <p:spPr>
          <a:xfrm>
            <a:off x="8505164" y="7626235"/>
            <a:ext cx="7963137" cy="4763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76280-E4B7-EF8E-12B4-BDDFBE2995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889"/>
          <a:stretch/>
        </p:blipFill>
        <p:spPr>
          <a:xfrm>
            <a:off x="3592346" y="-5422240"/>
            <a:ext cx="8351520" cy="496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5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2666652" y="12774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5077041" y="227085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5256150" y="1271766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3897729" y="2685207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4633981" y="2922357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5661503" y="2978017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6623037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5661503" y="2978017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6563334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648772" y="2443046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23" y="1581623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65" y="3595571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981" y="5629275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6434501" y="499935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6434501" y="499935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5545043" y="4998733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7323959" y="4989122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7323959" y="4989122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4394442" y="159574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4421717" y="1065771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5659951" y="1078100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5641147" y="140770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51EE6-701A-768A-727E-DB692182A7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89"/>
          <a:stretch/>
        </p:blipFill>
        <p:spPr>
          <a:xfrm>
            <a:off x="3191707" y="1587082"/>
            <a:ext cx="8351520" cy="4964515"/>
          </a:xfrm>
          <a:prstGeom prst="rect">
            <a:avLst/>
          </a:prstGeom>
        </p:spPr>
      </p:pic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4EE4BF92-21BA-57C8-C43D-A52624C3DA32}"/>
              </a:ext>
            </a:extLst>
          </p:cNvPr>
          <p:cNvSpPr/>
          <p:nvPr/>
        </p:nvSpPr>
        <p:spPr>
          <a:xfrm>
            <a:off x="9707409" y="-2461424"/>
            <a:ext cx="3898582" cy="2169977"/>
          </a:xfrm>
          <a:prstGeom prst="snip2Diag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Lab Streaming Layer</a:t>
            </a:r>
          </a:p>
          <a:p>
            <a:endParaRPr lang="en-GB"/>
          </a:p>
          <a:p>
            <a:r>
              <a:rPr lang="en-GB"/>
              <a:t>stream, receive, synchronise, and record neural, physiological, and behavioural data streams acquired from diverse sensor hardware with millisecond-precision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04FC7-260C-ADC0-83D8-0DFAA3B711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89"/>
          <a:stretch/>
        </p:blipFill>
        <p:spPr>
          <a:xfrm>
            <a:off x="8505164" y="7356069"/>
            <a:ext cx="8012753" cy="47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6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737745" y="12774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3148134" y="227085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3327243" y="1271766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968822" y="2685207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2705074" y="2922357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3732596" y="2978017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4694130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3732596" y="2978017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4634427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1280135" y="2443046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56384" y="1581623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4842" y="3595571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074" y="5629275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4505594" y="499935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4505594" y="499935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3616136" y="4998733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5395052" y="4989122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5395052" y="4989122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2663318" y="1840489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2682122" y="2910028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3920356" y="292235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3910023" y="182168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BA663205-D5C5-C804-CF05-87A180307B29}"/>
              </a:ext>
            </a:extLst>
          </p:cNvPr>
          <p:cNvSpPr/>
          <p:nvPr/>
        </p:nvSpPr>
        <p:spPr>
          <a:xfrm>
            <a:off x="6971309" y="496634"/>
            <a:ext cx="3898582" cy="2169977"/>
          </a:xfrm>
          <a:prstGeom prst="snip2Diag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Lab Streaming Layer</a:t>
            </a:r>
          </a:p>
          <a:p>
            <a:endParaRPr lang="en-GB"/>
          </a:p>
          <a:p>
            <a:r>
              <a:rPr lang="en-GB"/>
              <a:t>stream, receive, synchronise, and record neural, physiological, and behavioural data streams acquired from diverse sensor hardware with millisecond-precision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BBA4B-B79B-9B59-38C6-A1E7D8903189}"/>
              </a:ext>
            </a:extLst>
          </p:cNvPr>
          <p:cNvSpPr txBox="1"/>
          <p:nvPr/>
        </p:nvSpPr>
        <p:spPr>
          <a:xfrm>
            <a:off x="4694130" y="-2640871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EMG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8C9351-4A5B-7522-6029-4731D0374900}"/>
              </a:ext>
            </a:extLst>
          </p:cNvPr>
          <p:cNvSpPr txBox="1"/>
          <p:nvPr/>
        </p:nvSpPr>
        <p:spPr>
          <a:xfrm>
            <a:off x="6206171" y="-1251644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IMUs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7BF375-E5D7-72E0-1FD8-202FF1EB9710}"/>
              </a:ext>
            </a:extLst>
          </p:cNvPr>
          <p:cNvCxnSpPr>
            <a:cxnSpLocks/>
          </p:cNvCxnSpPr>
          <p:nvPr/>
        </p:nvCxnSpPr>
        <p:spPr>
          <a:xfrm flipH="1">
            <a:off x="4668172" y="-1522889"/>
            <a:ext cx="224101" cy="1023104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339BEA-C445-2D95-8C22-89EFBAE221C3}"/>
              </a:ext>
            </a:extLst>
          </p:cNvPr>
          <p:cNvCxnSpPr>
            <a:cxnSpLocks/>
          </p:cNvCxnSpPr>
          <p:nvPr/>
        </p:nvCxnSpPr>
        <p:spPr>
          <a:xfrm flipH="1">
            <a:off x="5860144" y="-872137"/>
            <a:ext cx="346027" cy="81774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63A1B3B-E543-7D87-AF34-3294CB9BDB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89"/>
          <a:stretch/>
        </p:blipFill>
        <p:spPr>
          <a:xfrm>
            <a:off x="8518233" y="7268307"/>
            <a:ext cx="8351520" cy="496451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C8A2E-B404-8B54-D193-BAB32CCDE0F4}"/>
              </a:ext>
            </a:extLst>
          </p:cNvPr>
          <p:cNvCxnSpPr>
            <a:cxnSpLocks/>
          </p:cNvCxnSpPr>
          <p:nvPr/>
        </p:nvCxnSpPr>
        <p:spPr>
          <a:xfrm flipH="1" flipV="1">
            <a:off x="12773240" y="3215493"/>
            <a:ext cx="1600425" cy="44472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215A8A-120B-C1D0-32C2-2F43F54AC49F}"/>
              </a:ext>
            </a:extLst>
          </p:cNvPr>
          <p:cNvSpPr txBox="1"/>
          <p:nvPr/>
        </p:nvSpPr>
        <p:spPr>
          <a:xfrm>
            <a:off x="15231634" y="273674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543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737745" y="12774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3148134" y="227085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3327243" y="1271766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968822" y="2685207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2705074" y="2922357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3732596" y="2978017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4694130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3732596" y="2978017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4634427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1280135" y="2443046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56384" y="1581623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4842" y="3595571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074" y="5629275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4505594" y="499935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4505594" y="499935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3616136" y="4998733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5395052" y="4989122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5395052" y="4989122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BA663205-D5C5-C804-CF05-87A180307B29}"/>
              </a:ext>
            </a:extLst>
          </p:cNvPr>
          <p:cNvSpPr/>
          <p:nvPr/>
        </p:nvSpPr>
        <p:spPr>
          <a:xfrm>
            <a:off x="6971309" y="496634"/>
            <a:ext cx="3898582" cy="2169977"/>
          </a:xfrm>
          <a:prstGeom prst="snip2Diag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Lab Streaming Layer</a:t>
            </a:r>
          </a:p>
          <a:p>
            <a:endParaRPr lang="en-GB"/>
          </a:p>
          <a:p>
            <a:r>
              <a:rPr lang="en-GB"/>
              <a:t>stream, receive, synchronise, and record neural, physiological, and behavioural data streams acquired from diverse sensor hardware with millisecond-precision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8A60B-39A3-A72D-377F-C24517C4F47A}"/>
              </a:ext>
            </a:extLst>
          </p:cNvPr>
          <p:cNvSpPr txBox="1"/>
          <p:nvPr/>
        </p:nvSpPr>
        <p:spPr>
          <a:xfrm>
            <a:off x="5402483" y="1648607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EMG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EA5D5-A867-E263-6CA7-60A99CC328A6}"/>
              </a:ext>
            </a:extLst>
          </p:cNvPr>
          <p:cNvSpPr txBox="1"/>
          <p:nvPr/>
        </p:nvSpPr>
        <p:spPr>
          <a:xfrm>
            <a:off x="5539265" y="2296823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IMUs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122204-C2B8-1A90-6CF7-44CFFECCF304}"/>
              </a:ext>
            </a:extLst>
          </p:cNvPr>
          <p:cNvCxnSpPr>
            <a:cxnSpLocks/>
          </p:cNvCxnSpPr>
          <p:nvPr/>
        </p:nvCxnSpPr>
        <p:spPr>
          <a:xfrm flipH="1">
            <a:off x="4071266" y="2004093"/>
            <a:ext cx="1245647" cy="403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5067E3-CAE3-AD73-6A63-900E8C893D56}"/>
              </a:ext>
            </a:extLst>
          </p:cNvPr>
          <p:cNvCxnSpPr>
            <a:cxnSpLocks/>
          </p:cNvCxnSpPr>
          <p:nvPr/>
        </p:nvCxnSpPr>
        <p:spPr>
          <a:xfrm flipH="1">
            <a:off x="4071346" y="2563243"/>
            <a:ext cx="1245567" cy="2350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91145E-3073-706C-F72D-29DE8D7C1DD0}"/>
              </a:ext>
            </a:extLst>
          </p:cNvPr>
          <p:cNvSpPr/>
          <p:nvPr/>
        </p:nvSpPr>
        <p:spPr>
          <a:xfrm>
            <a:off x="2663318" y="1840489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8959649-0595-60B7-DF33-CCB59E75A678}"/>
              </a:ext>
            </a:extLst>
          </p:cNvPr>
          <p:cNvSpPr/>
          <p:nvPr/>
        </p:nvSpPr>
        <p:spPr>
          <a:xfrm rot="16200000">
            <a:off x="2682122" y="2910028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92698AC-D8D9-5A3C-371C-9DF0A5CEB909}"/>
              </a:ext>
            </a:extLst>
          </p:cNvPr>
          <p:cNvSpPr/>
          <p:nvPr/>
        </p:nvSpPr>
        <p:spPr>
          <a:xfrm rot="10800000">
            <a:off x="3920356" y="292235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7FE22D2-A9EF-B83D-0551-CEBA975D6F38}"/>
              </a:ext>
            </a:extLst>
          </p:cNvPr>
          <p:cNvSpPr/>
          <p:nvPr/>
        </p:nvSpPr>
        <p:spPr>
          <a:xfrm rot="5400000">
            <a:off x="3910023" y="182168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70E9F5-7BA4-E15D-CFC7-B710FF409F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91" t="12646" r="19645" b="19039"/>
          <a:stretch/>
        </p:blipFill>
        <p:spPr>
          <a:xfrm>
            <a:off x="4701007" y="-5187762"/>
            <a:ext cx="7183226" cy="4685122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59327-9E2F-53E5-2E6A-75D49E9865C6}"/>
              </a:ext>
            </a:extLst>
          </p:cNvPr>
          <p:cNvCxnSpPr>
            <a:cxnSpLocks/>
          </p:cNvCxnSpPr>
          <p:nvPr/>
        </p:nvCxnSpPr>
        <p:spPr>
          <a:xfrm flipH="1" flipV="1">
            <a:off x="4099335" y="2769273"/>
            <a:ext cx="1232762" cy="341184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6FA27E-9A8C-2574-BCAB-E6708A2CAFEC}"/>
              </a:ext>
            </a:extLst>
          </p:cNvPr>
          <p:cNvSpPr txBox="1"/>
          <p:nvPr/>
        </p:nvSpPr>
        <p:spPr>
          <a:xfrm>
            <a:off x="5521409" y="2922473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943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737745" y="12774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3148134" y="227085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3327243" y="1271766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968822" y="2685207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2705074" y="2922357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3732596" y="2978017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4694130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3732596" y="2978017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4634427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1280135" y="2443046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56384" y="1581623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4842" y="3595571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074" y="5629275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4505594" y="499935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4505594" y="499935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3616136" y="4998733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5395052" y="4989122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5395052" y="4989122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591753" y="230558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610557" y="3375126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1848791" y="338745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1838458" y="2286783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2F584B5A-D8B6-7256-D459-6145589590EA}"/>
              </a:ext>
            </a:extLst>
          </p:cNvPr>
          <p:cNvSpPr/>
          <p:nvPr/>
        </p:nvSpPr>
        <p:spPr>
          <a:xfrm>
            <a:off x="12750800" y="265517"/>
            <a:ext cx="3898582" cy="2169977"/>
          </a:xfrm>
          <a:prstGeom prst="snip2Diag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Lab Streaming Layer</a:t>
            </a:r>
          </a:p>
          <a:p>
            <a:endParaRPr lang="en-GB"/>
          </a:p>
          <a:p>
            <a:r>
              <a:rPr lang="en-GB"/>
              <a:t>stream, receive, synchronise, and record neural, physiological, and behavioural data streams acquired from diverse sensor hardware with millisecond-precision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A5E7D-F7B9-25F9-1A4D-0120C25E85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91" t="12646" r="19645" b="19039"/>
          <a:stretch/>
        </p:blipFill>
        <p:spPr>
          <a:xfrm>
            <a:off x="4867059" y="210754"/>
            <a:ext cx="7183226" cy="4685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DFD68F-F522-34B0-5002-E0742D6FB73E}"/>
              </a:ext>
            </a:extLst>
          </p:cNvPr>
          <p:cNvSpPr txBox="1"/>
          <p:nvPr/>
        </p:nvSpPr>
        <p:spPr>
          <a:xfrm>
            <a:off x="14131529" y="5146586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EMG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B6F33-BA2A-CF31-0364-C60D11B5138D}"/>
              </a:ext>
            </a:extLst>
          </p:cNvPr>
          <p:cNvSpPr txBox="1"/>
          <p:nvPr/>
        </p:nvSpPr>
        <p:spPr>
          <a:xfrm>
            <a:off x="14555108" y="7062409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IMUs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F00925-6446-F5DA-72DA-C039277CF285}"/>
              </a:ext>
            </a:extLst>
          </p:cNvPr>
          <p:cNvCxnSpPr>
            <a:cxnSpLocks/>
          </p:cNvCxnSpPr>
          <p:nvPr/>
        </p:nvCxnSpPr>
        <p:spPr>
          <a:xfrm flipH="1" flipV="1">
            <a:off x="12518638" y="6858000"/>
            <a:ext cx="1310581" cy="394176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151636-4A87-5C77-ACFE-6A37C7F072EB}"/>
              </a:ext>
            </a:extLst>
          </p:cNvPr>
          <p:cNvCxnSpPr>
            <a:cxnSpLocks/>
          </p:cNvCxnSpPr>
          <p:nvPr/>
        </p:nvCxnSpPr>
        <p:spPr>
          <a:xfrm flipH="1" flipV="1">
            <a:off x="12518638" y="5242669"/>
            <a:ext cx="1281447" cy="21209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8648171-8518-CCDF-030A-BAC8BE41B5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141"/>
          <a:stretch/>
        </p:blipFill>
        <p:spPr>
          <a:xfrm>
            <a:off x="3460628" y="-5516189"/>
            <a:ext cx="8537431" cy="511492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22981-B85A-84B1-FEF9-84867DF38F97}"/>
              </a:ext>
            </a:extLst>
          </p:cNvPr>
          <p:cNvCxnSpPr>
            <a:cxnSpLocks/>
          </p:cNvCxnSpPr>
          <p:nvPr/>
        </p:nvCxnSpPr>
        <p:spPr>
          <a:xfrm flipH="1" flipV="1">
            <a:off x="9964615" y="7252176"/>
            <a:ext cx="1088088" cy="764504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45CBDB-876E-55F3-E009-AA6790868253}"/>
              </a:ext>
            </a:extLst>
          </p:cNvPr>
          <p:cNvSpPr txBox="1"/>
          <p:nvPr/>
        </p:nvSpPr>
        <p:spPr>
          <a:xfrm>
            <a:off x="11617153" y="8004058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2840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23534" y="38606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2733923" y="2181713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2913032" y="1182628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554611" y="2596069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2290863" y="2833219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3318385" y="288887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4279919" y="4095511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3318385" y="288887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4220216" y="4095511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1694346" y="2353908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0595" y="1492485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19053" y="3506433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863" y="5540137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4091383" y="4910221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4091383" y="4910221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3201925" y="4909595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4980841" y="4899984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4980841" y="4899984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1075950" y="355156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1094754" y="4621104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2332988" y="4633433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2322655" y="3532761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04C865-1751-46FA-0C3C-5E5A54616E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141"/>
          <a:stretch/>
        </p:blipFill>
        <p:spPr>
          <a:xfrm>
            <a:off x="3618962" y="1492485"/>
            <a:ext cx="8537431" cy="5114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BA010F-5DAA-49A1-D66B-25EB76D5B9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91" t="12646" r="19645" b="19039"/>
          <a:stretch/>
        </p:blipFill>
        <p:spPr>
          <a:xfrm>
            <a:off x="8963493" y="7338646"/>
            <a:ext cx="7183226" cy="46851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266DD2-6F57-77A5-B62C-C9345C626D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97"/>
          <a:stretch/>
        </p:blipFill>
        <p:spPr>
          <a:xfrm>
            <a:off x="4220216" y="-4985542"/>
            <a:ext cx="7753167" cy="46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29BC46-B6D7-A543-3CFB-8A5FBA8400CE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B3C00-8C42-BD93-A998-288BE5E53985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DB12EB-121D-096E-69C2-E4F6035C03B3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-298187" y="-248580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12031948" y="-230153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-334757" y="6759237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12013521" y="6736307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-173620" y="120073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2236769" y="2263180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2415878" y="1264095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057457" y="2677536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1793709" y="2914686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2821231" y="2970346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3782765" y="4176978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2821231" y="2970346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3723062" y="4176978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2191500" y="2435375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749" y="1573952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6207" y="3587900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709" y="5621604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3594229" y="499168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3594229" y="499168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2704771" y="4991062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4483687" y="4981451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4483687" y="4981451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2435458" y="3567546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2454262" y="463708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3692496" y="4649414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3682163" y="3548742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BBF42-8DBC-E03A-682A-71B2F5CC24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97"/>
          <a:stretch/>
        </p:blipFill>
        <p:spPr>
          <a:xfrm>
            <a:off x="4344978" y="235401"/>
            <a:ext cx="7753167" cy="4637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E01FB9-AA33-582B-482E-8562A0225C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141"/>
          <a:stretch/>
        </p:blipFill>
        <p:spPr>
          <a:xfrm>
            <a:off x="8221561" y="7462643"/>
            <a:ext cx="8537431" cy="5114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21B0B-1101-A340-065B-149EEB7441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304"/>
          <a:stretch/>
        </p:blipFill>
        <p:spPr>
          <a:xfrm>
            <a:off x="4860759" y="-4510499"/>
            <a:ext cx="7136779" cy="42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4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-1388962" y="12774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1021427" y="227085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1200536" y="1271766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-157885" y="2685207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578367" y="2922357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1605889" y="2978017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2567423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1605889" y="2978017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2507720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3406842" y="2443046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3091" y="1581623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31549" y="3595571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67" y="5629275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2378887" y="499935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2378887" y="499935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1489429" y="4998733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3268345" y="4989122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3268345" y="4989122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3070497" y="3535569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3089301" y="4605108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4327535" y="461743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4317202" y="351676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99C7A-7E65-920C-8396-940624EFD3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304"/>
          <a:stretch/>
        </p:blipFill>
        <p:spPr>
          <a:xfrm>
            <a:off x="4854845" y="182895"/>
            <a:ext cx="7136779" cy="42685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5740FA-8D15-ED6F-8250-4AE6F990C5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297"/>
          <a:stretch/>
        </p:blipFill>
        <p:spPr>
          <a:xfrm>
            <a:off x="8115040" y="7583977"/>
            <a:ext cx="7753167" cy="4637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C3B462-A8B8-9F31-9B0D-E4F25E182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7863" y="-3464407"/>
            <a:ext cx="5348557" cy="31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0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23534" y="-68248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2733923" y="1460623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2913032" y="461538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554611" y="1874979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2290863" y="2112129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3318385" y="216778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4279919" y="3374421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3318385" y="216778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4220216" y="3374421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1694346" y="1632818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0595" y="771395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19053" y="2785343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863" y="4819047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4091383" y="4189131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4091383" y="4189131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3201925" y="4188505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4980841" y="4178894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4980841" y="4178894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2132647" y="467238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2151451" y="5741926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3389685" y="575425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3379352" y="4653583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3E52F-9769-8B73-4691-486EC49AF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6462" y="4869480"/>
            <a:ext cx="5342142" cy="178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305DA4-998D-C983-1E23-29D385E71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970" y="357316"/>
            <a:ext cx="5348557" cy="3133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E4EA8-DB7C-D6A2-10AC-DDF6FBBAFA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304"/>
          <a:stretch/>
        </p:blipFill>
        <p:spPr>
          <a:xfrm>
            <a:off x="8041137" y="7461922"/>
            <a:ext cx="7136779" cy="42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5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23534" y="-68248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2733923" y="1460623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2913032" y="461538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554611" y="1874979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2290863" y="2112129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3318385" y="216778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4279919" y="3374421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3318385" y="216778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4220216" y="3374421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1694346" y="1632818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0595" y="771395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19053" y="2785343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863" y="4819047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4091383" y="4189131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4091383" y="4189131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3201925" y="4188505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4980841" y="4178894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4980841" y="4178894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2132647" y="467238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2151451" y="5741926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3389685" y="575425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3379352" y="4653583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3E52F-9769-8B73-4691-486EC49AF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462" y="4023746"/>
            <a:ext cx="5342142" cy="178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305DA4-998D-C983-1E23-29D385E71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970" y="357316"/>
            <a:ext cx="5348557" cy="31332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5F04AA-8193-9AFF-11DB-82BB9327A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4825" y="-3388293"/>
            <a:ext cx="5294702" cy="32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3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-174177" y="-659335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2236212" y="1483772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2415321" y="484687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056900" y="1898128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1793152" y="2135278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2820674" y="219093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3782208" y="3397570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2820674" y="219093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3722505" y="3397570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2192057" y="1655967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8306" y="794544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6764" y="2808492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152" y="4842196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3593672" y="4212280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3593672" y="4212280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2704214" y="4211654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4483130" y="4202043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4483130" y="4202043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3413852" y="4670986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3432656" y="574052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4670890" y="5752854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4660557" y="4652182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A1B05-9794-A8DC-D2EB-BB7BD2173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713" y="568674"/>
            <a:ext cx="5023940" cy="3043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D48E0-9C19-0E4A-0F7F-D5A61BE23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7015" y="9121092"/>
            <a:ext cx="5342142" cy="1782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8971E-A3C0-6528-4A6D-30D6CC54E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047" y="7179349"/>
            <a:ext cx="5348557" cy="31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6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470785" y="0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5881174" y="2143107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6060283" y="1144022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4701862" y="2557463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5438114" y="2794613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6465636" y="2850273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7427170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6465636" y="2850273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7367467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1452905" y="2315302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56" y="1453879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98" y="3467827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114" y="5501531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7238634" y="4871615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7238634" y="4871615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6349176" y="4870989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8128092" y="486137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8128092" y="486137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F15443-29FD-1AFE-E920-DA75BE982F87}"/>
              </a:ext>
            </a:extLst>
          </p:cNvPr>
          <p:cNvSpPr/>
          <p:nvPr/>
        </p:nvSpPr>
        <p:spPr>
          <a:xfrm>
            <a:off x="-67161" y="-47354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80A94A-B8F4-D159-22DA-22539D8DB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80124" y="-1097451"/>
            <a:ext cx="5294702" cy="3207637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B742865-1003-2C9E-97D8-3EC9271DEA9B}"/>
              </a:ext>
            </a:extLst>
          </p:cNvPr>
          <p:cNvSpPr/>
          <p:nvPr/>
        </p:nvSpPr>
        <p:spPr>
          <a:xfrm rot="5400000">
            <a:off x="11369324" y="-57733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E29B5B3-BF91-AA16-42C1-26732F55CB30}"/>
              </a:ext>
            </a:extLst>
          </p:cNvPr>
          <p:cNvSpPr/>
          <p:nvPr/>
        </p:nvSpPr>
        <p:spPr>
          <a:xfrm rot="10800000">
            <a:off x="11379703" y="5984738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90F882-1DB4-7EEE-DE8B-75674FAC8B26}"/>
              </a:ext>
            </a:extLst>
          </p:cNvPr>
          <p:cNvSpPr/>
          <p:nvPr/>
        </p:nvSpPr>
        <p:spPr>
          <a:xfrm rot="16200000">
            <a:off x="-56782" y="5995117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65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390" y="-169"/>
            <a:ext cx="12210390" cy="6858169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E4CE439-E815-EF7F-9138-BE21F6D24D7B}"/>
              </a:ext>
            </a:extLst>
          </p:cNvPr>
          <p:cNvSpPr/>
          <p:nvPr/>
        </p:nvSpPr>
        <p:spPr>
          <a:xfrm>
            <a:off x="-67161" y="-47354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8482E56-781A-1644-5C85-2F8B88A03876}"/>
              </a:ext>
            </a:extLst>
          </p:cNvPr>
          <p:cNvSpPr/>
          <p:nvPr/>
        </p:nvSpPr>
        <p:spPr>
          <a:xfrm rot="5400000">
            <a:off x="11369324" y="-57733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1B145C-C1ED-E744-56DC-1600BA71020B}"/>
              </a:ext>
            </a:extLst>
          </p:cNvPr>
          <p:cNvSpPr/>
          <p:nvPr/>
        </p:nvSpPr>
        <p:spPr>
          <a:xfrm rot="10800000">
            <a:off x="11379703" y="5984738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83F210-60AD-4A1F-CDB9-C245E56959EE}"/>
              </a:ext>
            </a:extLst>
          </p:cNvPr>
          <p:cNvSpPr/>
          <p:nvPr/>
        </p:nvSpPr>
        <p:spPr>
          <a:xfrm rot="16200000">
            <a:off x="-56782" y="5995117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1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791935" y="2161607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70350" y="3261741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9860" y="3692570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12618053" y="4103446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14869989" y="4205005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14810665" y="4305554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14930249" y="4061272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6400" y="3064831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9358" y="3113271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12619244" y="3232904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943529" y="4242446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5900874" y="3083525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377539" y="4241620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15687890" y="3232903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14929611" y="4003253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15030563" y="4003253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15133793" y="400097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14860461" y="424971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14765622" y="3898799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15205286" y="3941971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82862" y="2401104"/>
            <a:ext cx="1397797" cy="6713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1719" y="4275013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12619244" y="4103445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-3495602" y="748783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-3476936" y="748783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-3476936" y="748783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223843" y="749705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941109" y="749705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-1381814" y="746147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455405" y="850264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-3466427" y="861642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-3762640" y="730677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12A17C-7A97-73A3-7843-9C4AA3908981}"/>
              </a:ext>
            </a:extLst>
          </p:cNvPr>
          <p:cNvSpPr txBox="1"/>
          <p:nvPr/>
        </p:nvSpPr>
        <p:spPr>
          <a:xfrm>
            <a:off x="-2451966" y="8105334"/>
            <a:ext cx="1360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err="1"/>
              <a:t>cqEEG</a:t>
            </a:r>
            <a:endParaRPr lang="en-GB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18053" y="7237085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11876758" y="722084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722" y="411190"/>
            <a:ext cx="7935126" cy="445689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EE2EF2-D010-105F-4EC6-98469898B95A}"/>
              </a:ext>
            </a:extLst>
          </p:cNvPr>
          <p:cNvSpPr/>
          <p:nvPr/>
        </p:nvSpPr>
        <p:spPr>
          <a:xfrm>
            <a:off x="215311" y="243824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1892C3F-D33E-BDE9-496D-EDEBA4ABDCDA}"/>
              </a:ext>
            </a:extLst>
          </p:cNvPr>
          <p:cNvSpPr/>
          <p:nvPr/>
        </p:nvSpPr>
        <p:spPr>
          <a:xfrm rot="5400000">
            <a:off x="7137065" y="265155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7CAFFE-2007-0679-B095-10F8EBA75EAB}"/>
              </a:ext>
            </a:extLst>
          </p:cNvPr>
          <p:cNvSpPr/>
          <p:nvPr/>
        </p:nvSpPr>
        <p:spPr>
          <a:xfrm rot="16200000">
            <a:off x="168763" y="4070391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5D79609-797E-0E6B-4CBE-AF2F84907B52}"/>
              </a:ext>
            </a:extLst>
          </p:cNvPr>
          <p:cNvSpPr/>
          <p:nvPr/>
        </p:nvSpPr>
        <p:spPr>
          <a:xfrm rot="10800000">
            <a:off x="7173113" y="405067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07D660-6C59-083F-ED1D-9166FF5E2D89}"/>
              </a:ext>
            </a:extLst>
          </p:cNvPr>
          <p:cNvSpPr txBox="1"/>
          <p:nvPr/>
        </p:nvSpPr>
        <p:spPr>
          <a:xfrm>
            <a:off x="2890541" y="5317989"/>
            <a:ext cx="2203488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4400"/>
              <a:t>software</a:t>
            </a:r>
            <a:endParaRPr lang="en-GB" sz="2400"/>
          </a:p>
        </p:txBody>
      </p:sp>
      <p:pic>
        <p:nvPicPr>
          <p:cNvPr id="6" name="Picture 5" descr="A diagram of a window&#10;&#10;Description automatically generated">
            <a:extLst>
              <a:ext uri="{FF2B5EF4-FFF2-40B4-BE49-F238E27FC236}">
                <a16:creationId xmlns:a16="http://schemas.microsoft.com/office/drawing/2014/main" id="{581E1FEF-A202-2A6D-25CA-0FB5773ABCD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279329" y="-2370481"/>
            <a:ext cx="3988357" cy="2243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BC43D0-53E3-8B80-25E4-6CECFF2A6913}"/>
              </a:ext>
            </a:extLst>
          </p:cNvPr>
          <p:cNvSpPr/>
          <p:nvPr/>
        </p:nvSpPr>
        <p:spPr>
          <a:xfrm>
            <a:off x="12279329" y="-2373222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2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window&#10;&#10;Description automatically generated">
            <a:extLst>
              <a:ext uri="{FF2B5EF4-FFF2-40B4-BE49-F238E27FC236}">
                <a16:creationId xmlns:a16="http://schemas.microsoft.com/office/drawing/2014/main" id="{661E84C0-4E8B-82ED-AD2C-3434BEC42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556" y="165878"/>
            <a:ext cx="3988357" cy="2243451"/>
          </a:xfrm>
          <a:prstGeom prst="rect">
            <a:avLst/>
          </a:prstGeom>
        </p:spPr>
      </p:pic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61173" y="11018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3791939" y="13895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42746" y="199588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3773512" y="2020334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55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8" name="Picture 7" descr="A diagram of a window&#10;&#10;Description automatically generated">
            <a:extLst>
              <a:ext uri="{FF2B5EF4-FFF2-40B4-BE49-F238E27FC236}">
                <a16:creationId xmlns:a16="http://schemas.microsoft.com/office/drawing/2014/main" id="{07F178AF-C24F-8E8E-B4BE-605BA35A046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90556" y="165878"/>
            <a:ext cx="3988357" cy="22434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7CED14-E148-069A-EC41-EEEC27915148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9E3C987-6F80-1B51-BB50-D508CF8B8D06}"/>
              </a:ext>
            </a:extLst>
          </p:cNvPr>
          <p:cNvSpPr/>
          <p:nvPr/>
        </p:nvSpPr>
        <p:spPr>
          <a:xfrm>
            <a:off x="7940658" y="104170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E73982D-957D-8054-1ED7-AC89D2AEAF6F}"/>
              </a:ext>
            </a:extLst>
          </p:cNvPr>
          <p:cNvSpPr/>
          <p:nvPr/>
        </p:nvSpPr>
        <p:spPr>
          <a:xfrm rot="5400000">
            <a:off x="11571424" y="132936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46A2C7B-B0EB-DFF6-A641-D8213690F0C1}"/>
              </a:ext>
            </a:extLst>
          </p:cNvPr>
          <p:cNvSpPr/>
          <p:nvPr/>
        </p:nvSpPr>
        <p:spPr>
          <a:xfrm rot="16200000">
            <a:off x="7922231" y="198986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CA2D48-651D-DA55-1B3F-0D75DBB2147D}"/>
              </a:ext>
            </a:extLst>
          </p:cNvPr>
          <p:cNvSpPr/>
          <p:nvPr/>
        </p:nvSpPr>
        <p:spPr>
          <a:xfrm rot="10800000">
            <a:off x="11552997" y="201431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19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B3C00-8C42-BD93-A998-288BE5E53985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DB12EB-121D-096E-69C2-E4F6035C03B3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close-up of a screen&#10;&#10;Description automatically generated">
            <a:extLst>
              <a:ext uri="{FF2B5EF4-FFF2-40B4-BE49-F238E27FC236}">
                <a16:creationId xmlns:a16="http://schemas.microsoft.com/office/drawing/2014/main" id="{522F25E2-D397-C7FC-3173-11ECAEE3351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30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0C633CB6-98D3-A1CC-C298-E8299E4AFC2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1" name="Picture 30" descr="A close-up of a graph&#10;&#10;Description automatically generated">
            <a:extLst>
              <a:ext uri="{FF2B5EF4-FFF2-40B4-BE49-F238E27FC236}">
                <a16:creationId xmlns:a16="http://schemas.microsoft.com/office/drawing/2014/main" id="{A2CB666C-BF12-E9B2-FD90-D8E122AB898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2" name="Picture 31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AA51570B-1A04-9880-3BFC-15F1B62BCB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B164C5-802C-9940-DA8B-2140F0ADECA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34" name="Picture 33" descr="A diagram of a map&#10;&#10;Description automatically generated">
            <a:extLst>
              <a:ext uri="{FF2B5EF4-FFF2-40B4-BE49-F238E27FC236}">
                <a16:creationId xmlns:a16="http://schemas.microsoft.com/office/drawing/2014/main" id="{9EAA4120-E495-7032-D24A-4F58B8D2402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69F8FF-27FF-4BE7-832E-4C38E621A7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37" name="Content Placeholder 1">
            <a:extLst>
              <a:ext uri="{FF2B5EF4-FFF2-40B4-BE49-F238E27FC236}">
                <a16:creationId xmlns:a16="http://schemas.microsoft.com/office/drawing/2014/main" id="{143E5A29-7BCD-B55D-5B72-950E2E5C2E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674676"/>
              </p:ext>
            </p:extLst>
          </p:nvPr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029BC46-B6D7-A543-3CFB-8A5FBA8400CE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C975ED-5189-310E-99CF-F84282DB5E15}"/>
              </a:ext>
            </a:extLst>
          </p:cNvPr>
          <p:cNvSpPr txBox="1"/>
          <p:nvPr/>
        </p:nvSpPr>
        <p:spPr>
          <a:xfrm>
            <a:off x="1530076" y="5255454"/>
            <a:ext cx="1360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err="1"/>
              <a:t>cqEEG</a:t>
            </a:r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43973" y="4386786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3774739" y="4415552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25546" y="627248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3756312" y="6296931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14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63075" y="7188681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1490" y="8288815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00" y="8719644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289193" y="9130520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2541129" y="9232079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2481805" y="9332628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2601389" y="9088346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540" y="8091905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498" y="8140345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290384" y="8259978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14669" y="9269520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3572014" y="8110599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048679" y="9268694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3359030" y="8259977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2600751" y="9030327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2701703" y="9030327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2804933" y="9028044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2531601" y="9276786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2436762" y="8925873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2876426" y="8969045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4002" y="7428178"/>
            <a:ext cx="1397797" cy="6713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859" y="9302087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290384" y="9130519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-3925903" y="7513509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-3907237" y="7513510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-3907237" y="7513510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654144" y="7522721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371410" y="7522721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-1812115" y="7487146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885706" y="8528320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0187408"/>
              </p:ext>
            </p:extLst>
          </p:nvPr>
        </p:nvGraphicFramePr>
        <p:xfrm>
          <a:off x="-3896728" y="8642100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-4192941" y="733244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74824" y="7332447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12533529" y="7316209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4408545" y="-2401335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-4546841" y="-2454919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6" name="Picture 5" descr="A diagram of a window&#10;&#10;Description automatically generated">
            <a:extLst>
              <a:ext uri="{FF2B5EF4-FFF2-40B4-BE49-F238E27FC236}">
                <a16:creationId xmlns:a16="http://schemas.microsoft.com/office/drawing/2014/main" id="{661E84C0-4E8B-82ED-AD2C-3434BEC427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60276" y="334397"/>
            <a:ext cx="7410581" cy="41684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442304" y="5258326"/>
            <a:ext cx="1991021" cy="103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8A7873-5DE0-49FD-40A2-DC921ABF88D1}"/>
              </a:ext>
            </a:extLst>
          </p:cNvPr>
          <p:cNvSpPr/>
          <p:nvPr/>
        </p:nvSpPr>
        <p:spPr>
          <a:xfrm>
            <a:off x="4352209" y="163137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83E04F-4514-E6F7-3321-B432DC88BFC1}"/>
              </a:ext>
            </a:extLst>
          </p:cNvPr>
          <p:cNvSpPr/>
          <p:nvPr/>
        </p:nvSpPr>
        <p:spPr>
          <a:xfrm rot="5400000">
            <a:off x="11273963" y="184468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34C6BF9-599A-28F5-72C0-FD51C846A901}"/>
              </a:ext>
            </a:extLst>
          </p:cNvPr>
          <p:cNvSpPr/>
          <p:nvPr/>
        </p:nvSpPr>
        <p:spPr>
          <a:xfrm rot="16200000">
            <a:off x="4305661" y="3989704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16C9B7A-2AF8-783A-FDAA-543050791CA6}"/>
              </a:ext>
            </a:extLst>
          </p:cNvPr>
          <p:cNvSpPr/>
          <p:nvPr/>
        </p:nvSpPr>
        <p:spPr>
          <a:xfrm rot="10800000">
            <a:off x="11310011" y="3969984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7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pic>
        <p:nvPicPr>
          <p:cNvPr id="4" name="Picture 3" descr="A diagram of a window&#10;&#10;Description automatically generated">
            <a:extLst>
              <a:ext uri="{FF2B5EF4-FFF2-40B4-BE49-F238E27FC236}">
                <a16:creationId xmlns:a16="http://schemas.microsoft.com/office/drawing/2014/main" id="{7989BC9A-0B3E-3ABF-0739-FFB9A514D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734" y="596727"/>
            <a:ext cx="7410581" cy="41684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5E5F71-B1D7-F1ED-6445-949C75E4AB82}"/>
              </a:ext>
            </a:extLst>
          </p:cNvPr>
          <p:cNvSpPr/>
          <p:nvPr/>
        </p:nvSpPr>
        <p:spPr>
          <a:xfrm>
            <a:off x="7268132" y="7391926"/>
            <a:ext cx="1991021" cy="103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E57B9A-009E-7863-1567-8BC5FF274533}"/>
              </a:ext>
            </a:extLst>
          </p:cNvPr>
          <p:cNvSpPr/>
          <p:nvPr/>
        </p:nvSpPr>
        <p:spPr>
          <a:xfrm>
            <a:off x="1858912" y="-99800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51F35A-B360-C739-C943-B4FD049604E9}"/>
              </a:ext>
            </a:extLst>
          </p:cNvPr>
          <p:cNvSpPr/>
          <p:nvPr/>
        </p:nvSpPr>
        <p:spPr>
          <a:xfrm rot="5400000">
            <a:off x="12174377" y="-846047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10A2E9-2A1D-49BB-6B92-052614DDC75B}"/>
              </a:ext>
            </a:extLst>
          </p:cNvPr>
          <p:cNvSpPr/>
          <p:nvPr/>
        </p:nvSpPr>
        <p:spPr>
          <a:xfrm rot="16200000">
            <a:off x="2302690" y="720752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7500213-B4C7-4B06-35E5-2BC2490E2872}"/>
              </a:ext>
            </a:extLst>
          </p:cNvPr>
          <p:cNvSpPr/>
          <p:nvPr/>
        </p:nvSpPr>
        <p:spPr>
          <a:xfrm rot="10800000">
            <a:off x="12761440" y="585684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7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14679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20271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0619AF1A-9261-6FE1-8544-AA7F8053EE87}"/>
              </a:ext>
            </a:extLst>
          </p:cNvPr>
          <p:cNvSpPr/>
          <p:nvPr/>
        </p:nvSpPr>
        <p:spPr>
          <a:xfrm>
            <a:off x="5414995" y="1001803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410744C-7B7A-D882-0990-F50CE98417C2}"/>
              </a:ext>
            </a:extLst>
          </p:cNvPr>
          <p:cNvSpPr/>
          <p:nvPr/>
        </p:nvSpPr>
        <p:spPr>
          <a:xfrm rot="5400000">
            <a:off x="6132198" y="-4058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FBBD2-1745-33FA-6398-860E85126FB0}"/>
              </a:ext>
            </a:extLst>
          </p:cNvPr>
          <p:cNvSpPr txBox="1"/>
          <p:nvPr/>
        </p:nvSpPr>
        <p:spPr>
          <a:xfrm>
            <a:off x="5802775" y="235240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827961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0619AF1A-9261-6FE1-8544-AA7F8053EE87}"/>
              </a:ext>
            </a:extLst>
          </p:cNvPr>
          <p:cNvSpPr/>
          <p:nvPr/>
        </p:nvSpPr>
        <p:spPr>
          <a:xfrm>
            <a:off x="5414995" y="1001803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9AE57BE-C654-CA95-29E2-3E92EF62974A}"/>
              </a:ext>
            </a:extLst>
          </p:cNvPr>
          <p:cNvSpPr/>
          <p:nvPr/>
        </p:nvSpPr>
        <p:spPr>
          <a:xfrm>
            <a:off x="7053295" y="1186469"/>
            <a:ext cx="819150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70B406B-E403-B1F2-C938-F25595F3A559}"/>
              </a:ext>
            </a:extLst>
          </p:cNvPr>
          <p:cNvSpPr/>
          <p:nvPr/>
        </p:nvSpPr>
        <p:spPr>
          <a:xfrm>
            <a:off x="6226993" y="1186050"/>
            <a:ext cx="826302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0450C2F-4A29-69AF-9837-57AA0CADD1B2}"/>
              </a:ext>
            </a:extLst>
          </p:cNvPr>
          <p:cNvSpPr/>
          <p:nvPr/>
        </p:nvSpPr>
        <p:spPr>
          <a:xfrm rot="5400000">
            <a:off x="6132198" y="-4058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6769C-1388-C98F-A736-BCB434EF11A3}"/>
              </a:ext>
            </a:extLst>
          </p:cNvPr>
          <p:cNvSpPr txBox="1"/>
          <p:nvPr/>
        </p:nvSpPr>
        <p:spPr>
          <a:xfrm>
            <a:off x="5802775" y="235240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343664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0619AF1A-9261-6FE1-8544-AA7F8053EE87}"/>
              </a:ext>
            </a:extLst>
          </p:cNvPr>
          <p:cNvSpPr/>
          <p:nvPr/>
        </p:nvSpPr>
        <p:spPr>
          <a:xfrm>
            <a:off x="5414995" y="1001803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9AE57BE-C654-CA95-29E2-3E92EF62974A}"/>
              </a:ext>
            </a:extLst>
          </p:cNvPr>
          <p:cNvSpPr/>
          <p:nvPr/>
        </p:nvSpPr>
        <p:spPr>
          <a:xfrm>
            <a:off x="6234145" y="1186469"/>
            <a:ext cx="1638300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62FF7203-4254-C8BC-5816-97C5A66F85E2}"/>
              </a:ext>
            </a:extLst>
          </p:cNvPr>
          <p:cNvSpPr/>
          <p:nvPr/>
        </p:nvSpPr>
        <p:spPr>
          <a:xfrm>
            <a:off x="7053295" y="1375754"/>
            <a:ext cx="16383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70B406B-E403-B1F2-C938-F25595F3A559}"/>
              </a:ext>
            </a:extLst>
          </p:cNvPr>
          <p:cNvSpPr/>
          <p:nvPr/>
        </p:nvSpPr>
        <p:spPr>
          <a:xfrm>
            <a:off x="6226993" y="1186050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F1F951A5-261B-66FD-C3AB-B8B41328DAB6}"/>
              </a:ext>
            </a:extLst>
          </p:cNvPr>
          <p:cNvSpPr/>
          <p:nvPr/>
        </p:nvSpPr>
        <p:spPr>
          <a:xfrm>
            <a:off x="7041728" y="1375913"/>
            <a:ext cx="830717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AEFE3D0F-21B9-F40C-6429-C704295123C2}"/>
              </a:ext>
            </a:extLst>
          </p:cNvPr>
          <p:cNvSpPr/>
          <p:nvPr/>
        </p:nvSpPr>
        <p:spPr>
          <a:xfrm rot="5400000">
            <a:off x="6132198" y="-4058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479DD-1110-48B2-D575-CAE3B09ACD83}"/>
              </a:ext>
            </a:extLst>
          </p:cNvPr>
          <p:cNvSpPr txBox="1"/>
          <p:nvPr/>
        </p:nvSpPr>
        <p:spPr>
          <a:xfrm>
            <a:off x="5802775" y="235240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298321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0619AF1A-9261-6FE1-8544-AA7F8053EE87}"/>
              </a:ext>
            </a:extLst>
          </p:cNvPr>
          <p:cNvSpPr/>
          <p:nvPr/>
        </p:nvSpPr>
        <p:spPr>
          <a:xfrm>
            <a:off x="5414995" y="1001803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9AE57BE-C654-CA95-29E2-3E92EF62974A}"/>
              </a:ext>
            </a:extLst>
          </p:cNvPr>
          <p:cNvSpPr/>
          <p:nvPr/>
        </p:nvSpPr>
        <p:spPr>
          <a:xfrm>
            <a:off x="7059917" y="1186469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62FF7203-4254-C8BC-5816-97C5A66F85E2}"/>
              </a:ext>
            </a:extLst>
          </p:cNvPr>
          <p:cNvSpPr/>
          <p:nvPr/>
        </p:nvSpPr>
        <p:spPr>
          <a:xfrm>
            <a:off x="7865821" y="1375754"/>
            <a:ext cx="8257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22C4617-0603-48A8-F691-7D70944D59FA}"/>
              </a:ext>
            </a:extLst>
          </p:cNvPr>
          <p:cNvSpPr/>
          <p:nvPr/>
        </p:nvSpPr>
        <p:spPr>
          <a:xfrm>
            <a:off x="8696008" y="1560821"/>
            <a:ext cx="819151" cy="369332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2B7B6A9-2465-EE68-CF4F-BE63A1DC3188}"/>
              </a:ext>
            </a:extLst>
          </p:cNvPr>
          <p:cNvSpPr/>
          <p:nvPr/>
        </p:nvSpPr>
        <p:spPr>
          <a:xfrm>
            <a:off x="9519573" y="174967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87C8270-C3E1-062C-D432-C31B027EE4F5}"/>
              </a:ext>
            </a:extLst>
          </p:cNvPr>
          <p:cNvSpPr/>
          <p:nvPr/>
        </p:nvSpPr>
        <p:spPr>
          <a:xfrm>
            <a:off x="8691594" y="174967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70B406B-E403-B1F2-C938-F25595F3A559}"/>
              </a:ext>
            </a:extLst>
          </p:cNvPr>
          <p:cNvSpPr/>
          <p:nvPr/>
        </p:nvSpPr>
        <p:spPr>
          <a:xfrm>
            <a:off x="6240767" y="1181882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F1F951A5-261B-66FD-C3AB-B8B41328DAB6}"/>
              </a:ext>
            </a:extLst>
          </p:cNvPr>
          <p:cNvSpPr/>
          <p:nvPr/>
        </p:nvSpPr>
        <p:spPr>
          <a:xfrm>
            <a:off x="7053294" y="1375913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9976F518-48F8-9F93-FC4F-653C3F7F3809}"/>
              </a:ext>
            </a:extLst>
          </p:cNvPr>
          <p:cNvSpPr/>
          <p:nvPr/>
        </p:nvSpPr>
        <p:spPr>
          <a:xfrm>
            <a:off x="7876860" y="1560388"/>
            <a:ext cx="808112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F7C7D12-14B1-8035-F4A5-31078B0D23D8}"/>
              </a:ext>
            </a:extLst>
          </p:cNvPr>
          <p:cNvSpPr/>
          <p:nvPr/>
        </p:nvSpPr>
        <p:spPr>
          <a:xfrm rot="5400000">
            <a:off x="6132198" y="-4058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7BF6C-7F6F-4803-A590-A9019672595A}"/>
              </a:ext>
            </a:extLst>
          </p:cNvPr>
          <p:cNvSpPr txBox="1"/>
          <p:nvPr/>
        </p:nvSpPr>
        <p:spPr>
          <a:xfrm>
            <a:off x="5802775" y="235240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270148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CA9032D-6F98-0984-8AFB-A90F5BF855A0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8C43D6-D6E0-DC42-9C6F-B60AB4FD6D73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2722C-C6DA-8FE4-22C9-C8886D43C197}"/>
              </a:ext>
            </a:extLst>
          </p:cNvPr>
          <p:cNvSpPr/>
          <p:nvPr/>
        </p:nvSpPr>
        <p:spPr>
          <a:xfrm>
            <a:off x="5199921" y="-1254853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97226-83B9-FE73-16F1-779972F1DDD4}"/>
              </a:ext>
            </a:extLst>
          </p:cNvPr>
          <p:cNvSpPr/>
          <p:nvPr/>
        </p:nvSpPr>
        <p:spPr>
          <a:xfrm>
            <a:off x="6844843" y="-1070187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96D48-0A10-0BDA-6DEF-3D90371851C3}"/>
              </a:ext>
            </a:extLst>
          </p:cNvPr>
          <p:cNvSpPr/>
          <p:nvPr/>
        </p:nvSpPr>
        <p:spPr>
          <a:xfrm>
            <a:off x="7650747" y="-880902"/>
            <a:ext cx="8257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AAF774-4549-97DC-60EE-2D8785B3F897}"/>
              </a:ext>
            </a:extLst>
          </p:cNvPr>
          <p:cNvSpPr/>
          <p:nvPr/>
        </p:nvSpPr>
        <p:spPr>
          <a:xfrm>
            <a:off x="8480934" y="-695835"/>
            <a:ext cx="819151" cy="369332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42F0D-6091-D7DD-4CC6-E688B3B77455}"/>
              </a:ext>
            </a:extLst>
          </p:cNvPr>
          <p:cNvSpPr/>
          <p:nvPr/>
        </p:nvSpPr>
        <p:spPr>
          <a:xfrm>
            <a:off x="6025693" y="-1074774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E072F4-16FA-E31A-F8E5-5DF347E92A66}"/>
              </a:ext>
            </a:extLst>
          </p:cNvPr>
          <p:cNvSpPr/>
          <p:nvPr/>
        </p:nvSpPr>
        <p:spPr>
          <a:xfrm>
            <a:off x="6838220" y="-880743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BBE6CE-8D0A-8439-FDFA-10042482786D}"/>
              </a:ext>
            </a:extLst>
          </p:cNvPr>
          <p:cNvSpPr/>
          <p:nvPr/>
        </p:nvSpPr>
        <p:spPr>
          <a:xfrm>
            <a:off x="7661786" y="-696268"/>
            <a:ext cx="808112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1C4C6DC-6D56-E12D-CCE1-F6DDD3B52466}"/>
              </a:ext>
            </a:extLst>
          </p:cNvPr>
          <p:cNvSpPr/>
          <p:nvPr/>
        </p:nvSpPr>
        <p:spPr>
          <a:xfrm rot="5400000">
            <a:off x="5917124" y="-2260714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78BA06-7371-3B48-279D-182B3A178634}"/>
              </a:ext>
            </a:extLst>
          </p:cNvPr>
          <p:cNvSpPr txBox="1"/>
          <p:nvPr/>
        </p:nvSpPr>
        <p:spPr>
          <a:xfrm>
            <a:off x="5570323" y="-1997608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43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9032D-6F98-0984-8AFB-A90F5BF855A0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8C43D6-D6E0-DC42-9C6F-B60AB4FD6D73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0141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DB12EB-121D-096E-69C2-E4F6035C03B3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screen&#10;&#10;Description automatically generated">
            <a:extLst>
              <a:ext uri="{FF2B5EF4-FFF2-40B4-BE49-F238E27FC236}">
                <a16:creationId xmlns:a16="http://schemas.microsoft.com/office/drawing/2014/main" id="{32066E4E-F66E-703B-164C-24773C664CE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7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2CED82E7-5FD0-1C24-7BF0-9AA0B028C0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70D94E69-F7DB-29F1-8933-1945A740392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11" name="Picture 10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B746F740-4A5D-C55A-3CBA-C12A2E1BF8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51A440-47AA-1969-CF26-D65F0A1586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21" name="Picture 20" descr="A diagram of a map&#10;&#10;Description automatically generated">
            <a:extLst>
              <a:ext uri="{FF2B5EF4-FFF2-40B4-BE49-F238E27FC236}">
                <a16:creationId xmlns:a16="http://schemas.microsoft.com/office/drawing/2014/main" id="{41D9E251-B9A0-87A9-5576-B7855CCE664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F39AF0-C460-B4D3-ADE2-2E95C08A8F9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24" name="Content Placeholder 1">
            <a:extLst>
              <a:ext uri="{FF2B5EF4-FFF2-40B4-BE49-F238E27FC236}">
                <a16:creationId xmlns:a16="http://schemas.microsoft.com/office/drawing/2014/main" id="{012549D4-22D0-E43C-2C60-3BD4F5AD0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2492881"/>
              </p:ext>
            </p:extLst>
          </p:nvPr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69B537C-9B13-A384-7720-60A024B6F026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DD638-8F34-2802-9138-C3C61274BC56}"/>
              </a:ext>
            </a:extLst>
          </p:cNvPr>
          <p:cNvSpPr txBox="1"/>
          <p:nvPr/>
        </p:nvSpPr>
        <p:spPr>
          <a:xfrm>
            <a:off x="1530076" y="5255454"/>
            <a:ext cx="1360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err="1"/>
              <a:t>cqEEG</a:t>
            </a:r>
            <a:endParaRPr lang="en-GB"/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74F1C9C0-2749-8318-C541-D1FDFC5DAD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B3C00-8C42-BD93-A998-288BE5E53985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60844" y="91756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3791610" y="120522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42417" y="197745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3773183" y="2001901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43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733A1B-2E9C-BAD0-CBC2-8FA366CA42A3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B1C38B-C6D5-B861-4590-1CD6ADD27709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990291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B5EC555-D490-A577-1C6A-6EC77EB551AB}"/>
              </a:ext>
            </a:extLst>
          </p:cNvPr>
          <p:cNvCxnSpPr/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FEED0-5812-663C-1D6F-6DAACEE062A6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F7505D-13F6-6F8F-59EC-21434B63806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02A71C4-913A-FF64-49D9-0C7EC3406BF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5432D2-05DB-EC38-6FB1-5F9F4EF3342E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BA0146-1409-97B9-DBA0-A546E1885AC7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3904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425DA3-A104-D874-0EAE-5F21C5D0B1FA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D68FBA-1BEE-E206-32E7-27A823C41D6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A3BA07-8624-60B4-5FE7-F5DAEA7E1D67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17804C-496B-D7D9-3E0F-86F97484C120}"/>
              </a:ext>
            </a:extLst>
          </p:cNvPr>
          <p:cNvCxnSpPr>
            <a:cxnSpLocks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25AFC4-4E4F-3238-AC6A-89A959DD48B6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34D874-BD3D-8BBC-5809-9F45D7488411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792637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9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AD9C52-E084-A98C-15C6-5A638CF2D932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5542D6-C0AE-8551-40E4-C8E5302CFC1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486C549-C312-82FB-B142-9690A4E9331D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7B173C-7570-F215-C06C-72E99E28AC26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63F6DD-2F82-8379-80D4-2F96BE30ADEE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67880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A7FCC00-44C5-CF95-3261-CC6E6A8B3A15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stCxn id="142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46DD88-AF3B-0545-FB91-36AE3EDA35C4}"/>
              </a:ext>
            </a:extLst>
          </p:cNvPr>
          <p:cNvCxnSpPr>
            <a:cxnSpLocks/>
            <a:endCxn id="142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B3A31FD-6500-6C0B-F8AE-2D8EE102E2BF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BE2A21-FC44-53C1-9D2D-F0D67C0A6B9C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C4D658-BC09-E2AB-C97D-957F4218611B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028746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10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C0DC1C-3A28-313C-8718-D4F66C9C42E4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53D755-C0C5-2CC5-EDAF-9A39A5FF1A4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6A08574-5DE9-8952-E879-F6C0DA22EDE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BA7F1D2-61F5-54C6-9B71-2786E8A1A663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0D68-F34D-7E66-4EAE-5B3577CD3080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&gt; ½ window size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0C0896-7200-B4ED-24CB-13B7CE5214DD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4BE89B5-FAD5-B89C-1BA6-3CF03A924CBC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592DCC-485B-0D51-837D-B3A8EECDC602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259275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230545" y="3564502"/>
            <a:ext cx="190315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82120" y="3125986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5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760C715-D8E9-737B-D392-237E1E391965}"/>
              </a:ext>
            </a:extLst>
          </p:cNvPr>
          <p:cNvSpPr/>
          <p:nvPr/>
        </p:nvSpPr>
        <p:spPr>
          <a:xfrm>
            <a:off x="6228483" y="3567046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87E410-7307-2EE9-6C04-897A57D360AA}"/>
              </a:ext>
            </a:extLst>
          </p:cNvPr>
          <p:cNvSpPr/>
          <p:nvPr/>
        </p:nvSpPr>
        <p:spPr>
          <a:xfrm>
            <a:off x="5563372" y="3566835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7C2489A-EB6E-B37E-0598-15E12DDC19DC}"/>
              </a:ext>
            </a:extLst>
          </p:cNvPr>
          <p:cNvSpPr/>
          <p:nvPr/>
        </p:nvSpPr>
        <p:spPr>
          <a:xfrm>
            <a:off x="7064942" y="3570276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2C52B24-E7EB-EB1B-F408-9EB6DCA0E593}"/>
              </a:ext>
            </a:extLst>
          </p:cNvPr>
          <p:cNvSpPr/>
          <p:nvPr/>
        </p:nvSpPr>
        <p:spPr>
          <a:xfrm>
            <a:off x="9123866" y="3567885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9118C4-CBEA-6702-5FB4-DE97B3E707C4}"/>
              </a:ext>
            </a:extLst>
          </p:cNvPr>
          <p:cNvSpPr/>
          <p:nvPr/>
        </p:nvSpPr>
        <p:spPr>
          <a:xfrm>
            <a:off x="10201707" y="3563754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703057-B23D-AB26-278D-1604466A56A9}"/>
              </a:ext>
            </a:extLst>
          </p:cNvPr>
          <p:cNvSpPr/>
          <p:nvPr/>
        </p:nvSpPr>
        <p:spPr>
          <a:xfrm>
            <a:off x="9784009" y="3563755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90D703C-8EFF-0308-CB7F-C2BF21160F7B}"/>
              </a:ext>
            </a:extLst>
          </p:cNvPr>
          <p:cNvCxnSpPr>
            <a:cxnSpLocks/>
          </p:cNvCxnSpPr>
          <p:nvPr/>
        </p:nvCxnSpPr>
        <p:spPr>
          <a:xfrm>
            <a:off x="8579145" y="3127747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16BA21-70E7-CF52-339F-A01E9CD75378}"/>
              </a:ext>
            </a:extLst>
          </p:cNvPr>
          <p:cNvCxnSpPr>
            <a:cxnSpLocks/>
          </p:cNvCxnSpPr>
          <p:nvPr/>
        </p:nvCxnSpPr>
        <p:spPr>
          <a:xfrm>
            <a:off x="7468597" y="2314503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E47614B-ED05-AB33-074D-D0DBCF32CCB7}"/>
              </a:ext>
            </a:extLst>
          </p:cNvPr>
          <p:cNvCxnSpPr>
            <a:cxnSpLocks/>
          </p:cNvCxnSpPr>
          <p:nvPr/>
        </p:nvCxnSpPr>
        <p:spPr>
          <a:xfrm>
            <a:off x="9124410" y="2307049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8B0D7BB-3A98-2D9A-80F3-1ED09DEE31EA}"/>
              </a:ext>
            </a:extLst>
          </p:cNvPr>
          <p:cNvSpPr/>
          <p:nvPr/>
        </p:nvSpPr>
        <p:spPr>
          <a:xfrm>
            <a:off x="7481210" y="356683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F7F2442-2F64-815F-E068-3C48C1B9742C}"/>
              </a:ext>
            </a:extLst>
          </p:cNvPr>
          <p:cNvSpPr/>
          <p:nvPr/>
        </p:nvSpPr>
        <p:spPr>
          <a:xfrm>
            <a:off x="8459674" y="3567453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E8CD7BD-7722-C2C9-46EA-29BC6BE36A6A}"/>
              </a:ext>
            </a:extLst>
          </p:cNvPr>
          <p:cNvSpPr/>
          <p:nvPr/>
        </p:nvSpPr>
        <p:spPr>
          <a:xfrm>
            <a:off x="8043536" y="3570593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A9AA2-FBFC-5767-CF57-3DA6829E02AE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D707D-631A-95D1-667D-C2328B600D7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517F5F9-0972-1F49-EFAC-D70AC95AA76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CD0C04F-1334-49C8-6F65-56E6754B8295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468888-BC1F-4DC6-A0A0-BF4C26904FD8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048498-0A89-C865-4EF6-09ADD9757B0A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367741-E52A-336F-7535-1948C0CB684F}"/>
              </a:ext>
            </a:extLst>
          </p:cNvPr>
          <p:cNvSpPr txBox="1"/>
          <p:nvPr/>
        </p:nvSpPr>
        <p:spPr>
          <a:xfrm>
            <a:off x="1383973" y="4385313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C870D0-14D9-396F-F741-6562438C258F}"/>
              </a:ext>
            </a:extLst>
          </p:cNvPr>
          <p:cNvCxnSpPr>
            <a:endCxn id="13" idx="0"/>
          </p:cNvCxnSpPr>
          <p:nvPr/>
        </p:nvCxnSpPr>
        <p:spPr>
          <a:xfrm>
            <a:off x="2182120" y="3933834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30AB87-1CBB-722A-3A37-7CDA23D8A8A3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BBBDE9-C0EC-FBE3-B6F7-F5B0CEF0AAA9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7495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4E13-2048-A1AF-0FCE-5B37441241EB}"/>
              </a:ext>
            </a:extLst>
          </p:cNvPr>
          <p:cNvSpPr txBox="1"/>
          <p:nvPr/>
        </p:nvSpPr>
        <p:spPr>
          <a:xfrm>
            <a:off x="1383973" y="4385313"/>
            <a:ext cx="160210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230545" y="3564502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82120" y="3125986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78C207-E238-2635-0DC2-1890539731E4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2182120" y="3933834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5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760C715-D8E9-737B-D392-237E1E391965}"/>
              </a:ext>
            </a:extLst>
          </p:cNvPr>
          <p:cNvSpPr/>
          <p:nvPr/>
        </p:nvSpPr>
        <p:spPr>
          <a:xfrm>
            <a:off x="6228483" y="3567046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87E410-7307-2EE9-6C04-897A57D360AA}"/>
              </a:ext>
            </a:extLst>
          </p:cNvPr>
          <p:cNvSpPr/>
          <p:nvPr/>
        </p:nvSpPr>
        <p:spPr>
          <a:xfrm>
            <a:off x="5563372" y="3566835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7C2489A-EB6E-B37E-0598-15E12DDC19DC}"/>
              </a:ext>
            </a:extLst>
          </p:cNvPr>
          <p:cNvSpPr/>
          <p:nvPr/>
        </p:nvSpPr>
        <p:spPr>
          <a:xfrm>
            <a:off x="7064942" y="3570276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2C52B24-E7EB-EB1B-F408-9EB6DCA0E593}"/>
              </a:ext>
            </a:extLst>
          </p:cNvPr>
          <p:cNvSpPr/>
          <p:nvPr/>
        </p:nvSpPr>
        <p:spPr>
          <a:xfrm>
            <a:off x="9123866" y="3567885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9118C4-CBEA-6702-5FB4-DE97B3E707C4}"/>
              </a:ext>
            </a:extLst>
          </p:cNvPr>
          <p:cNvSpPr/>
          <p:nvPr/>
        </p:nvSpPr>
        <p:spPr>
          <a:xfrm>
            <a:off x="10201707" y="3563754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703057-B23D-AB26-278D-1604466A56A9}"/>
              </a:ext>
            </a:extLst>
          </p:cNvPr>
          <p:cNvSpPr/>
          <p:nvPr/>
        </p:nvSpPr>
        <p:spPr>
          <a:xfrm>
            <a:off x="9784009" y="3563755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90D703C-8EFF-0308-CB7F-C2BF21160F7B}"/>
              </a:ext>
            </a:extLst>
          </p:cNvPr>
          <p:cNvCxnSpPr>
            <a:cxnSpLocks/>
          </p:cNvCxnSpPr>
          <p:nvPr/>
        </p:nvCxnSpPr>
        <p:spPr>
          <a:xfrm>
            <a:off x="8579145" y="3127747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16BA21-70E7-CF52-339F-A01E9CD75378}"/>
              </a:ext>
            </a:extLst>
          </p:cNvPr>
          <p:cNvCxnSpPr>
            <a:cxnSpLocks/>
          </p:cNvCxnSpPr>
          <p:nvPr/>
        </p:nvCxnSpPr>
        <p:spPr>
          <a:xfrm>
            <a:off x="7468597" y="2314503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E47614B-ED05-AB33-074D-D0DBCF32CCB7}"/>
              </a:ext>
            </a:extLst>
          </p:cNvPr>
          <p:cNvCxnSpPr>
            <a:cxnSpLocks/>
          </p:cNvCxnSpPr>
          <p:nvPr/>
        </p:nvCxnSpPr>
        <p:spPr>
          <a:xfrm>
            <a:off x="9124410" y="2307049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EE721AA-3066-6149-25E9-38F3CD8A34AF}"/>
              </a:ext>
            </a:extLst>
          </p:cNvPr>
          <p:cNvSpPr/>
          <p:nvPr/>
        </p:nvSpPr>
        <p:spPr>
          <a:xfrm>
            <a:off x="7507225" y="4390917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29B0037-83BB-4F83-5A03-C25B9F946C1A}"/>
              </a:ext>
            </a:extLst>
          </p:cNvPr>
          <p:cNvSpPr/>
          <p:nvPr/>
        </p:nvSpPr>
        <p:spPr>
          <a:xfrm>
            <a:off x="8476229" y="4389463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77B31C4-0B84-851D-8637-B863C0EC7215}"/>
              </a:ext>
            </a:extLst>
          </p:cNvPr>
          <p:cNvSpPr/>
          <p:nvPr/>
        </p:nvSpPr>
        <p:spPr>
          <a:xfrm>
            <a:off x="8071954" y="4389307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4E49959-38E1-2A80-BE27-7D65911B5537}"/>
              </a:ext>
            </a:extLst>
          </p:cNvPr>
          <p:cNvSpPr/>
          <p:nvPr/>
        </p:nvSpPr>
        <p:spPr>
          <a:xfrm>
            <a:off x="6212313" y="4393661"/>
            <a:ext cx="873630" cy="359457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DB28824-FB85-14B3-F347-3CBDCDB6A2DA}"/>
              </a:ext>
            </a:extLst>
          </p:cNvPr>
          <p:cNvSpPr/>
          <p:nvPr/>
        </p:nvSpPr>
        <p:spPr>
          <a:xfrm>
            <a:off x="5544668" y="4393661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6D343DA-8FD8-CE0A-84FB-9C6B52C479E2}"/>
              </a:ext>
            </a:extLst>
          </p:cNvPr>
          <p:cNvSpPr/>
          <p:nvPr/>
        </p:nvSpPr>
        <p:spPr>
          <a:xfrm>
            <a:off x="7089920" y="4389042"/>
            <a:ext cx="430336" cy="365932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51B2B89-ACF1-B2E1-3572-5AA05C2928AA}"/>
              </a:ext>
            </a:extLst>
          </p:cNvPr>
          <p:cNvSpPr/>
          <p:nvPr/>
        </p:nvSpPr>
        <p:spPr>
          <a:xfrm>
            <a:off x="9139841" y="4391490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C99427-49AD-406C-FB1B-17065F27F362}"/>
              </a:ext>
            </a:extLst>
          </p:cNvPr>
          <p:cNvSpPr/>
          <p:nvPr/>
        </p:nvSpPr>
        <p:spPr>
          <a:xfrm>
            <a:off x="10234539" y="4389061"/>
            <a:ext cx="849436" cy="359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C94564F-FB43-5767-8658-63EB092129E6}"/>
              </a:ext>
            </a:extLst>
          </p:cNvPr>
          <p:cNvSpPr/>
          <p:nvPr/>
        </p:nvSpPr>
        <p:spPr>
          <a:xfrm>
            <a:off x="9804203" y="4389061"/>
            <a:ext cx="430336" cy="361734"/>
          </a:xfrm>
          <a:prstGeom prst="rect">
            <a:avLst/>
          </a:prstGeom>
          <a:solidFill>
            <a:srgbClr val="3FDF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87407F8-EDC5-2272-3A39-500B58FC3213}"/>
              </a:ext>
            </a:extLst>
          </p:cNvPr>
          <p:cNvSpPr/>
          <p:nvPr/>
        </p:nvSpPr>
        <p:spPr>
          <a:xfrm>
            <a:off x="10415636" y="4391490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8B0D7BB-3A98-2D9A-80F3-1ED09DEE31EA}"/>
              </a:ext>
            </a:extLst>
          </p:cNvPr>
          <p:cNvSpPr/>
          <p:nvPr/>
        </p:nvSpPr>
        <p:spPr>
          <a:xfrm>
            <a:off x="7481210" y="356683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F7F2442-2F64-815F-E068-3C48C1B9742C}"/>
              </a:ext>
            </a:extLst>
          </p:cNvPr>
          <p:cNvSpPr/>
          <p:nvPr/>
        </p:nvSpPr>
        <p:spPr>
          <a:xfrm>
            <a:off x="8459674" y="3567453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E8CD7BD-7722-C2C9-46EA-29BC6BE36A6A}"/>
              </a:ext>
            </a:extLst>
          </p:cNvPr>
          <p:cNvSpPr/>
          <p:nvPr/>
        </p:nvSpPr>
        <p:spPr>
          <a:xfrm>
            <a:off x="8043536" y="3570593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A9AA2-FBFC-5767-CF57-3DA6829E02AE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D707D-631A-95D1-667D-C2328B600D7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517F5F9-0972-1F49-EFAC-D70AC95AA76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CD0C04F-1334-49C8-6F65-56E6754B8295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99CB-3A75-ADBA-539F-7ECA03D21F7A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5A68B-B5C7-3ADA-8A2D-A8B9316D6390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2CFC9-38D4-C077-5080-90D10496DC69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BFDAB8-B2DD-CB72-69E7-55DBE67EDBC9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667716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4E13-2048-A1AF-0FCE-5B37441241EB}"/>
              </a:ext>
            </a:extLst>
          </p:cNvPr>
          <p:cNvSpPr txBox="1"/>
          <p:nvPr/>
        </p:nvSpPr>
        <p:spPr>
          <a:xfrm>
            <a:off x="1383973" y="4385313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230545" y="3564502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88E94-0860-3487-B5C0-552AC6499B35}"/>
              </a:ext>
            </a:extLst>
          </p:cNvPr>
          <p:cNvSpPr txBox="1"/>
          <p:nvPr/>
        </p:nvSpPr>
        <p:spPr>
          <a:xfrm>
            <a:off x="1317295" y="5198450"/>
            <a:ext cx="173739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82120" y="3125986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78C207-E238-2635-0DC2-1890539731E4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2182120" y="3933834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1C75D-1720-5108-A4D7-FDB845730DFC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2185026" y="4754645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5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760C715-D8E9-737B-D392-237E1E391965}"/>
              </a:ext>
            </a:extLst>
          </p:cNvPr>
          <p:cNvSpPr/>
          <p:nvPr/>
        </p:nvSpPr>
        <p:spPr>
          <a:xfrm>
            <a:off x="6228483" y="3567046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87E410-7307-2EE9-6C04-897A57D360AA}"/>
              </a:ext>
            </a:extLst>
          </p:cNvPr>
          <p:cNvSpPr/>
          <p:nvPr/>
        </p:nvSpPr>
        <p:spPr>
          <a:xfrm>
            <a:off x="5563372" y="3566835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7C2489A-EB6E-B37E-0598-15E12DDC19DC}"/>
              </a:ext>
            </a:extLst>
          </p:cNvPr>
          <p:cNvSpPr/>
          <p:nvPr/>
        </p:nvSpPr>
        <p:spPr>
          <a:xfrm>
            <a:off x="7064942" y="3570276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2C52B24-E7EB-EB1B-F408-9EB6DCA0E593}"/>
              </a:ext>
            </a:extLst>
          </p:cNvPr>
          <p:cNvSpPr/>
          <p:nvPr/>
        </p:nvSpPr>
        <p:spPr>
          <a:xfrm>
            <a:off x="9123866" y="3567885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9118C4-CBEA-6702-5FB4-DE97B3E707C4}"/>
              </a:ext>
            </a:extLst>
          </p:cNvPr>
          <p:cNvSpPr/>
          <p:nvPr/>
        </p:nvSpPr>
        <p:spPr>
          <a:xfrm>
            <a:off x="10201707" y="3563754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703057-B23D-AB26-278D-1604466A56A9}"/>
              </a:ext>
            </a:extLst>
          </p:cNvPr>
          <p:cNvSpPr/>
          <p:nvPr/>
        </p:nvSpPr>
        <p:spPr>
          <a:xfrm>
            <a:off x="9784009" y="3563755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90D703C-8EFF-0308-CB7F-C2BF21160F7B}"/>
              </a:ext>
            </a:extLst>
          </p:cNvPr>
          <p:cNvCxnSpPr>
            <a:cxnSpLocks/>
          </p:cNvCxnSpPr>
          <p:nvPr/>
        </p:nvCxnSpPr>
        <p:spPr>
          <a:xfrm>
            <a:off x="8579145" y="3127747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16BA21-70E7-CF52-339F-A01E9CD75378}"/>
              </a:ext>
            </a:extLst>
          </p:cNvPr>
          <p:cNvCxnSpPr>
            <a:cxnSpLocks/>
          </p:cNvCxnSpPr>
          <p:nvPr/>
        </p:nvCxnSpPr>
        <p:spPr>
          <a:xfrm>
            <a:off x="7468597" y="2314503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E47614B-ED05-AB33-074D-D0DBCF32CCB7}"/>
              </a:ext>
            </a:extLst>
          </p:cNvPr>
          <p:cNvCxnSpPr>
            <a:cxnSpLocks/>
          </p:cNvCxnSpPr>
          <p:nvPr/>
        </p:nvCxnSpPr>
        <p:spPr>
          <a:xfrm>
            <a:off x="9124410" y="2307049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EE721AA-3066-6149-25E9-38F3CD8A34AF}"/>
              </a:ext>
            </a:extLst>
          </p:cNvPr>
          <p:cNvSpPr/>
          <p:nvPr/>
        </p:nvSpPr>
        <p:spPr>
          <a:xfrm>
            <a:off x="7507225" y="4390917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29B0037-83BB-4F83-5A03-C25B9F946C1A}"/>
              </a:ext>
            </a:extLst>
          </p:cNvPr>
          <p:cNvSpPr/>
          <p:nvPr/>
        </p:nvSpPr>
        <p:spPr>
          <a:xfrm>
            <a:off x="8476229" y="4389463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77B31C4-0B84-851D-8637-B863C0EC7215}"/>
              </a:ext>
            </a:extLst>
          </p:cNvPr>
          <p:cNvSpPr/>
          <p:nvPr/>
        </p:nvSpPr>
        <p:spPr>
          <a:xfrm>
            <a:off x="8071954" y="4389307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4E49959-38E1-2A80-BE27-7D65911B5537}"/>
              </a:ext>
            </a:extLst>
          </p:cNvPr>
          <p:cNvSpPr/>
          <p:nvPr/>
        </p:nvSpPr>
        <p:spPr>
          <a:xfrm>
            <a:off x="6212313" y="4393661"/>
            <a:ext cx="873630" cy="359457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DB28824-FB85-14B3-F347-3CBDCDB6A2DA}"/>
              </a:ext>
            </a:extLst>
          </p:cNvPr>
          <p:cNvSpPr/>
          <p:nvPr/>
        </p:nvSpPr>
        <p:spPr>
          <a:xfrm>
            <a:off x="5544668" y="4393661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6D343DA-8FD8-CE0A-84FB-9C6B52C479E2}"/>
              </a:ext>
            </a:extLst>
          </p:cNvPr>
          <p:cNvSpPr/>
          <p:nvPr/>
        </p:nvSpPr>
        <p:spPr>
          <a:xfrm>
            <a:off x="7089920" y="4389042"/>
            <a:ext cx="430336" cy="365932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51B2B89-ACF1-B2E1-3572-5AA05C2928AA}"/>
              </a:ext>
            </a:extLst>
          </p:cNvPr>
          <p:cNvSpPr/>
          <p:nvPr/>
        </p:nvSpPr>
        <p:spPr>
          <a:xfrm>
            <a:off x="9139841" y="4391490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C99427-49AD-406C-FB1B-17065F27F362}"/>
              </a:ext>
            </a:extLst>
          </p:cNvPr>
          <p:cNvSpPr/>
          <p:nvPr/>
        </p:nvSpPr>
        <p:spPr>
          <a:xfrm>
            <a:off x="10234539" y="4389061"/>
            <a:ext cx="849436" cy="359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C94564F-FB43-5767-8658-63EB092129E6}"/>
              </a:ext>
            </a:extLst>
          </p:cNvPr>
          <p:cNvSpPr/>
          <p:nvPr/>
        </p:nvSpPr>
        <p:spPr>
          <a:xfrm>
            <a:off x="9804203" y="4389061"/>
            <a:ext cx="430336" cy="361734"/>
          </a:xfrm>
          <a:prstGeom prst="rect">
            <a:avLst/>
          </a:prstGeom>
          <a:solidFill>
            <a:srgbClr val="3FDF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27CE4A0-F24D-489D-1294-CBFDBE173A28}"/>
              </a:ext>
            </a:extLst>
          </p:cNvPr>
          <p:cNvSpPr/>
          <p:nvPr/>
        </p:nvSpPr>
        <p:spPr>
          <a:xfrm>
            <a:off x="7524320" y="5201669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9328F38-EBBA-88F7-9AB5-20ADB2485C81}"/>
              </a:ext>
            </a:extLst>
          </p:cNvPr>
          <p:cNvSpPr/>
          <p:nvPr/>
        </p:nvSpPr>
        <p:spPr>
          <a:xfrm>
            <a:off x="8511778" y="5204127"/>
            <a:ext cx="628063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3C0598B-C84A-723B-3AD0-8F376A341099}"/>
              </a:ext>
            </a:extLst>
          </p:cNvPr>
          <p:cNvSpPr/>
          <p:nvPr/>
        </p:nvSpPr>
        <p:spPr>
          <a:xfrm>
            <a:off x="8088702" y="5201401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87407F8-EDC5-2272-3A39-500B58FC3213}"/>
              </a:ext>
            </a:extLst>
          </p:cNvPr>
          <p:cNvSpPr/>
          <p:nvPr/>
        </p:nvSpPr>
        <p:spPr>
          <a:xfrm>
            <a:off x="10415636" y="4391490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4AA2B732-B114-5F18-2137-AF6CCC404C8F}"/>
              </a:ext>
            </a:extLst>
          </p:cNvPr>
          <p:cNvCxnSpPr>
            <a:cxnSpLocks/>
          </p:cNvCxnSpPr>
          <p:nvPr/>
        </p:nvCxnSpPr>
        <p:spPr>
          <a:xfrm>
            <a:off x="7520256" y="4754974"/>
            <a:ext cx="0" cy="44913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D1B36BE-3A6C-3A70-797D-23763C3803F1}"/>
              </a:ext>
            </a:extLst>
          </p:cNvPr>
          <p:cNvCxnSpPr>
            <a:cxnSpLocks/>
          </p:cNvCxnSpPr>
          <p:nvPr/>
        </p:nvCxnSpPr>
        <p:spPr>
          <a:xfrm>
            <a:off x="9139841" y="4761509"/>
            <a:ext cx="0" cy="43694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8B0D7BB-3A98-2D9A-80F3-1ED09DEE31EA}"/>
              </a:ext>
            </a:extLst>
          </p:cNvPr>
          <p:cNvSpPr/>
          <p:nvPr/>
        </p:nvSpPr>
        <p:spPr>
          <a:xfrm>
            <a:off x="7481210" y="356683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F7F2442-2F64-815F-E068-3C48C1B9742C}"/>
              </a:ext>
            </a:extLst>
          </p:cNvPr>
          <p:cNvSpPr/>
          <p:nvPr/>
        </p:nvSpPr>
        <p:spPr>
          <a:xfrm>
            <a:off x="8459674" y="3567453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E8CD7BD-7722-C2C9-46EA-29BC6BE36A6A}"/>
              </a:ext>
            </a:extLst>
          </p:cNvPr>
          <p:cNvSpPr/>
          <p:nvPr/>
        </p:nvSpPr>
        <p:spPr>
          <a:xfrm>
            <a:off x="8043536" y="3570593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A9AA2-FBFC-5767-CF57-3DA6829E02AE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D707D-631A-95D1-667D-C2328B600D7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517F5F9-0972-1F49-EFAC-D70AC95AA76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CD0C04F-1334-49C8-6F65-56E6754B8295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FD5EC-E423-EA53-6AFC-D33B1452602B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6E52DE-F4CC-77D9-3DED-179E4C0E8292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FD90B-1C61-55BF-DEE7-48EE71D8CEB4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BFDA4A-9CFF-C3B8-C987-C7C71644D2E8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93786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4E13-2048-A1AF-0FCE-5B37441241EB}"/>
              </a:ext>
            </a:extLst>
          </p:cNvPr>
          <p:cNvSpPr txBox="1"/>
          <p:nvPr/>
        </p:nvSpPr>
        <p:spPr>
          <a:xfrm>
            <a:off x="1383973" y="4385313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230545" y="3564502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88E94-0860-3487-B5C0-552AC6499B35}"/>
              </a:ext>
            </a:extLst>
          </p:cNvPr>
          <p:cNvSpPr txBox="1"/>
          <p:nvPr/>
        </p:nvSpPr>
        <p:spPr>
          <a:xfrm>
            <a:off x="1317295" y="5198450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923499-4183-1F6E-C53A-F9517EF7C3A3}"/>
              </a:ext>
            </a:extLst>
          </p:cNvPr>
          <p:cNvSpPr txBox="1"/>
          <p:nvPr/>
        </p:nvSpPr>
        <p:spPr>
          <a:xfrm>
            <a:off x="1343507" y="6011587"/>
            <a:ext cx="168110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calculate power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82120" y="3125986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78C207-E238-2635-0DC2-1890539731E4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2182120" y="3933834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1C75D-1720-5108-A4D7-FDB845730DFC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2185026" y="4754645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8EE004A-9C88-D08A-22B2-8038354FD075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flipH="1">
            <a:off x="2184058" y="5567782"/>
            <a:ext cx="1937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5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760C715-D8E9-737B-D392-237E1E391965}"/>
              </a:ext>
            </a:extLst>
          </p:cNvPr>
          <p:cNvSpPr/>
          <p:nvPr/>
        </p:nvSpPr>
        <p:spPr>
          <a:xfrm>
            <a:off x="6228483" y="3567046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87E410-7307-2EE9-6C04-897A57D360AA}"/>
              </a:ext>
            </a:extLst>
          </p:cNvPr>
          <p:cNvSpPr/>
          <p:nvPr/>
        </p:nvSpPr>
        <p:spPr>
          <a:xfrm>
            <a:off x="5563372" y="3566835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7C2489A-EB6E-B37E-0598-15E12DDC19DC}"/>
              </a:ext>
            </a:extLst>
          </p:cNvPr>
          <p:cNvSpPr/>
          <p:nvPr/>
        </p:nvSpPr>
        <p:spPr>
          <a:xfrm>
            <a:off x="7064942" y="3570276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2C52B24-E7EB-EB1B-F408-9EB6DCA0E593}"/>
              </a:ext>
            </a:extLst>
          </p:cNvPr>
          <p:cNvSpPr/>
          <p:nvPr/>
        </p:nvSpPr>
        <p:spPr>
          <a:xfrm>
            <a:off x="9123866" y="3567885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9118C4-CBEA-6702-5FB4-DE97B3E707C4}"/>
              </a:ext>
            </a:extLst>
          </p:cNvPr>
          <p:cNvSpPr/>
          <p:nvPr/>
        </p:nvSpPr>
        <p:spPr>
          <a:xfrm>
            <a:off x="10201707" y="3563754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703057-B23D-AB26-278D-1604466A56A9}"/>
              </a:ext>
            </a:extLst>
          </p:cNvPr>
          <p:cNvSpPr/>
          <p:nvPr/>
        </p:nvSpPr>
        <p:spPr>
          <a:xfrm>
            <a:off x="9784009" y="3563755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90D703C-8EFF-0308-CB7F-C2BF21160F7B}"/>
              </a:ext>
            </a:extLst>
          </p:cNvPr>
          <p:cNvCxnSpPr>
            <a:cxnSpLocks/>
          </p:cNvCxnSpPr>
          <p:nvPr/>
        </p:nvCxnSpPr>
        <p:spPr>
          <a:xfrm>
            <a:off x="8579145" y="3127747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16BA21-70E7-CF52-339F-A01E9CD75378}"/>
              </a:ext>
            </a:extLst>
          </p:cNvPr>
          <p:cNvCxnSpPr>
            <a:cxnSpLocks/>
          </p:cNvCxnSpPr>
          <p:nvPr/>
        </p:nvCxnSpPr>
        <p:spPr>
          <a:xfrm>
            <a:off x="7468597" y="2314503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E47614B-ED05-AB33-074D-D0DBCF32CCB7}"/>
              </a:ext>
            </a:extLst>
          </p:cNvPr>
          <p:cNvCxnSpPr>
            <a:cxnSpLocks/>
          </p:cNvCxnSpPr>
          <p:nvPr/>
        </p:nvCxnSpPr>
        <p:spPr>
          <a:xfrm>
            <a:off x="9124410" y="2307049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EE721AA-3066-6149-25E9-38F3CD8A34AF}"/>
              </a:ext>
            </a:extLst>
          </p:cNvPr>
          <p:cNvSpPr/>
          <p:nvPr/>
        </p:nvSpPr>
        <p:spPr>
          <a:xfrm>
            <a:off x="7507225" y="4390917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29B0037-83BB-4F83-5A03-C25B9F946C1A}"/>
              </a:ext>
            </a:extLst>
          </p:cNvPr>
          <p:cNvSpPr/>
          <p:nvPr/>
        </p:nvSpPr>
        <p:spPr>
          <a:xfrm>
            <a:off x="8476229" y="4389463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77B31C4-0B84-851D-8637-B863C0EC7215}"/>
              </a:ext>
            </a:extLst>
          </p:cNvPr>
          <p:cNvSpPr/>
          <p:nvPr/>
        </p:nvSpPr>
        <p:spPr>
          <a:xfrm>
            <a:off x="8071954" y="4389307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4E49959-38E1-2A80-BE27-7D65911B5537}"/>
              </a:ext>
            </a:extLst>
          </p:cNvPr>
          <p:cNvSpPr/>
          <p:nvPr/>
        </p:nvSpPr>
        <p:spPr>
          <a:xfrm>
            <a:off x="6212313" y="4393661"/>
            <a:ext cx="873630" cy="359457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DB28824-FB85-14B3-F347-3CBDCDB6A2DA}"/>
              </a:ext>
            </a:extLst>
          </p:cNvPr>
          <p:cNvSpPr/>
          <p:nvPr/>
        </p:nvSpPr>
        <p:spPr>
          <a:xfrm>
            <a:off x="5544668" y="4393661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6D343DA-8FD8-CE0A-84FB-9C6B52C479E2}"/>
              </a:ext>
            </a:extLst>
          </p:cNvPr>
          <p:cNvSpPr/>
          <p:nvPr/>
        </p:nvSpPr>
        <p:spPr>
          <a:xfrm>
            <a:off x="7089920" y="4389042"/>
            <a:ext cx="430336" cy="365932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51B2B89-ACF1-B2E1-3572-5AA05C2928AA}"/>
              </a:ext>
            </a:extLst>
          </p:cNvPr>
          <p:cNvSpPr/>
          <p:nvPr/>
        </p:nvSpPr>
        <p:spPr>
          <a:xfrm>
            <a:off x="9139841" y="4391490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C99427-49AD-406C-FB1B-17065F27F362}"/>
              </a:ext>
            </a:extLst>
          </p:cNvPr>
          <p:cNvSpPr/>
          <p:nvPr/>
        </p:nvSpPr>
        <p:spPr>
          <a:xfrm>
            <a:off x="10234539" y="4389061"/>
            <a:ext cx="849436" cy="359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C94564F-FB43-5767-8658-63EB092129E6}"/>
              </a:ext>
            </a:extLst>
          </p:cNvPr>
          <p:cNvSpPr/>
          <p:nvPr/>
        </p:nvSpPr>
        <p:spPr>
          <a:xfrm>
            <a:off x="9804203" y="4389061"/>
            <a:ext cx="430336" cy="361734"/>
          </a:xfrm>
          <a:prstGeom prst="rect">
            <a:avLst/>
          </a:prstGeom>
          <a:solidFill>
            <a:srgbClr val="3FDF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27CE4A0-F24D-489D-1294-CBFDBE173A28}"/>
              </a:ext>
            </a:extLst>
          </p:cNvPr>
          <p:cNvSpPr/>
          <p:nvPr/>
        </p:nvSpPr>
        <p:spPr>
          <a:xfrm>
            <a:off x="7524320" y="5201669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9328F38-EBBA-88F7-9AB5-20ADB2485C81}"/>
              </a:ext>
            </a:extLst>
          </p:cNvPr>
          <p:cNvSpPr/>
          <p:nvPr/>
        </p:nvSpPr>
        <p:spPr>
          <a:xfrm>
            <a:off x="8511778" y="5204127"/>
            <a:ext cx="628063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3C0598B-C84A-723B-3AD0-8F376A341099}"/>
              </a:ext>
            </a:extLst>
          </p:cNvPr>
          <p:cNvSpPr/>
          <p:nvPr/>
        </p:nvSpPr>
        <p:spPr>
          <a:xfrm>
            <a:off x="8088702" y="5201401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87407F8-EDC5-2272-3A39-500B58FC3213}"/>
              </a:ext>
            </a:extLst>
          </p:cNvPr>
          <p:cNvSpPr/>
          <p:nvPr/>
        </p:nvSpPr>
        <p:spPr>
          <a:xfrm>
            <a:off x="10415636" y="4391490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4AA2B732-B114-5F18-2137-AF6CCC404C8F}"/>
              </a:ext>
            </a:extLst>
          </p:cNvPr>
          <p:cNvCxnSpPr>
            <a:cxnSpLocks/>
          </p:cNvCxnSpPr>
          <p:nvPr/>
        </p:nvCxnSpPr>
        <p:spPr>
          <a:xfrm>
            <a:off x="7520256" y="4754974"/>
            <a:ext cx="0" cy="44913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D1B36BE-3A6C-3A70-797D-23763C3803F1}"/>
              </a:ext>
            </a:extLst>
          </p:cNvPr>
          <p:cNvCxnSpPr>
            <a:cxnSpLocks/>
          </p:cNvCxnSpPr>
          <p:nvPr/>
        </p:nvCxnSpPr>
        <p:spPr>
          <a:xfrm>
            <a:off x="9139841" y="4761509"/>
            <a:ext cx="0" cy="43694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91DE251-A39D-90F7-B674-AC408F084FEA}"/>
              </a:ext>
            </a:extLst>
          </p:cNvPr>
          <p:cNvSpPr/>
          <p:nvPr/>
        </p:nvSpPr>
        <p:spPr>
          <a:xfrm>
            <a:off x="7520256" y="6007306"/>
            <a:ext cx="522908" cy="363789"/>
          </a:xfrm>
          <a:prstGeom prst="rect">
            <a:avLst/>
          </a:prstGeom>
          <a:solidFill>
            <a:srgbClr val="004D5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C0453A2-2601-12A4-75F0-ECC9AB2A0F62}"/>
              </a:ext>
            </a:extLst>
          </p:cNvPr>
          <p:cNvSpPr/>
          <p:nvPr/>
        </p:nvSpPr>
        <p:spPr>
          <a:xfrm>
            <a:off x="8472946" y="6009764"/>
            <a:ext cx="664362" cy="361332"/>
          </a:xfrm>
          <a:prstGeom prst="rect">
            <a:avLst/>
          </a:prstGeom>
          <a:solidFill>
            <a:srgbClr val="00849E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442E787-51FF-994E-1C45-23A33BCDC6DC}"/>
              </a:ext>
            </a:extLst>
          </p:cNvPr>
          <p:cNvSpPr/>
          <p:nvPr/>
        </p:nvSpPr>
        <p:spPr>
          <a:xfrm>
            <a:off x="8049870" y="6007038"/>
            <a:ext cx="430336" cy="366381"/>
          </a:xfrm>
          <a:prstGeom prst="rect">
            <a:avLst/>
          </a:prstGeom>
          <a:solidFill>
            <a:srgbClr val="00708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8B0D7BB-3A98-2D9A-80F3-1ED09DEE31EA}"/>
              </a:ext>
            </a:extLst>
          </p:cNvPr>
          <p:cNvSpPr/>
          <p:nvPr/>
        </p:nvSpPr>
        <p:spPr>
          <a:xfrm>
            <a:off x="7481210" y="356683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F7F2442-2F64-815F-E068-3C48C1B9742C}"/>
              </a:ext>
            </a:extLst>
          </p:cNvPr>
          <p:cNvSpPr/>
          <p:nvPr/>
        </p:nvSpPr>
        <p:spPr>
          <a:xfrm>
            <a:off x="8459674" y="3567453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E8CD7BD-7722-C2C9-46EA-29BC6BE36A6A}"/>
              </a:ext>
            </a:extLst>
          </p:cNvPr>
          <p:cNvSpPr/>
          <p:nvPr/>
        </p:nvSpPr>
        <p:spPr>
          <a:xfrm>
            <a:off x="8043536" y="3570593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A9AA2-FBFC-5767-CF57-3DA6829E02AE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D707D-631A-95D1-667D-C2328B600D7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517F5F9-0972-1F49-EFAC-D70AC95AA76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CD0C04F-1334-49C8-6F65-56E6754B8295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B447D-09BE-3BD3-3734-5B0DF69B581B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5D5D8B-0001-CA81-D4C6-9146E014BEEB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EC283-8EC4-2961-28F0-47D9676D7CE3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836AF5-7162-DFCF-717C-BC10906BE0DC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1948475-E792-B76D-4E53-E8EEE3E93982}"/>
              </a:ext>
            </a:extLst>
          </p:cNvPr>
          <p:cNvSpPr/>
          <p:nvPr/>
        </p:nvSpPr>
        <p:spPr>
          <a:xfrm>
            <a:off x="5411497" y="-1640826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CAD230-8A50-37D0-4544-29BE8B358BAA}"/>
              </a:ext>
            </a:extLst>
          </p:cNvPr>
          <p:cNvSpPr/>
          <p:nvPr/>
        </p:nvSpPr>
        <p:spPr>
          <a:xfrm>
            <a:off x="7056419" y="-1456160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FD8492-C67C-75DD-65F9-290F64FC7233}"/>
              </a:ext>
            </a:extLst>
          </p:cNvPr>
          <p:cNvSpPr/>
          <p:nvPr/>
        </p:nvSpPr>
        <p:spPr>
          <a:xfrm>
            <a:off x="7862323" y="-1266875"/>
            <a:ext cx="8257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48E2F7-F065-DD9E-C60F-F88687185BDC}"/>
              </a:ext>
            </a:extLst>
          </p:cNvPr>
          <p:cNvSpPr/>
          <p:nvPr/>
        </p:nvSpPr>
        <p:spPr>
          <a:xfrm>
            <a:off x="8692510" y="-1081808"/>
            <a:ext cx="819151" cy="369332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2D97AF-F61B-8807-BBDF-7A368B06E63F}"/>
              </a:ext>
            </a:extLst>
          </p:cNvPr>
          <p:cNvSpPr/>
          <p:nvPr/>
        </p:nvSpPr>
        <p:spPr>
          <a:xfrm>
            <a:off x="9516075" y="-892956"/>
            <a:ext cx="814735" cy="3632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106424-7E0F-2083-B5D6-00090ADFBB8C}"/>
              </a:ext>
            </a:extLst>
          </p:cNvPr>
          <p:cNvSpPr/>
          <p:nvPr/>
        </p:nvSpPr>
        <p:spPr>
          <a:xfrm>
            <a:off x="8688096" y="-892956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4B1D9D-7611-F2DF-B61F-2213DDDF803C}"/>
              </a:ext>
            </a:extLst>
          </p:cNvPr>
          <p:cNvSpPr/>
          <p:nvPr/>
        </p:nvSpPr>
        <p:spPr>
          <a:xfrm>
            <a:off x="6237269" y="-1460747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0B9DA5-1D8C-3634-A731-663BDA4B63EB}"/>
              </a:ext>
            </a:extLst>
          </p:cNvPr>
          <p:cNvSpPr/>
          <p:nvPr/>
        </p:nvSpPr>
        <p:spPr>
          <a:xfrm>
            <a:off x="7049796" y="-1266716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FB84CA8-89A4-3876-A9FC-EE5F262AD332}"/>
              </a:ext>
            </a:extLst>
          </p:cNvPr>
          <p:cNvSpPr/>
          <p:nvPr/>
        </p:nvSpPr>
        <p:spPr>
          <a:xfrm>
            <a:off x="7873362" y="-1082241"/>
            <a:ext cx="808112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16DCC1DF-5157-0CC3-EEB2-D2D59EFA2639}"/>
              </a:ext>
            </a:extLst>
          </p:cNvPr>
          <p:cNvSpPr/>
          <p:nvPr/>
        </p:nvSpPr>
        <p:spPr>
          <a:xfrm rot="5400000">
            <a:off x="6128700" y="-2646687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072284-865D-0CE4-0284-98025A855AEC}"/>
              </a:ext>
            </a:extLst>
          </p:cNvPr>
          <p:cNvSpPr txBox="1"/>
          <p:nvPr/>
        </p:nvSpPr>
        <p:spPr>
          <a:xfrm>
            <a:off x="5805900" y="-2363502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016A18-B237-FB2B-374C-B85FAAF4B983}"/>
              </a:ext>
            </a:extLst>
          </p:cNvPr>
          <p:cNvSpPr txBox="1"/>
          <p:nvPr/>
        </p:nvSpPr>
        <p:spPr>
          <a:xfrm>
            <a:off x="5377260" y="-1502355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411B23-73E6-959D-51BE-323C876E997B}"/>
              </a:ext>
            </a:extLst>
          </p:cNvPr>
          <p:cNvSpPr txBox="1"/>
          <p:nvPr/>
        </p:nvSpPr>
        <p:spPr>
          <a:xfrm>
            <a:off x="6212094" y="-1318910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C2FC24-BBA5-2D13-1FCA-32D91797A56A}"/>
              </a:ext>
            </a:extLst>
          </p:cNvPr>
          <p:cNvSpPr txBox="1"/>
          <p:nvPr/>
        </p:nvSpPr>
        <p:spPr>
          <a:xfrm>
            <a:off x="7010233" y="-111537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89BB50-56B0-97D7-D1BE-7047E5F7A385}"/>
              </a:ext>
            </a:extLst>
          </p:cNvPr>
          <p:cNvSpPr txBox="1"/>
          <p:nvPr/>
        </p:nvSpPr>
        <p:spPr>
          <a:xfrm>
            <a:off x="7838072" y="-92903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97ED25-E550-BA59-AA9D-6068FFCAE6E9}"/>
              </a:ext>
            </a:extLst>
          </p:cNvPr>
          <p:cNvSpPr txBox="1"/>
          <p:nvPr/>
        </p:nvSpPr>
        <p:spPr>
          <a:xfrm>
            <a:off x="8665911" y="-767471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5211663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window&#10;&#10;Description automatically generated">
            <a:extLst>
              <a:ext uri="{FF2B5EF4-FFF2-40B4-BE49-F238E27FC236}">
                <a16:creationId xmlns:a16="http://schemas.microsoft.com/office/drawing/2014/main" id="{A889E4D6-179F-BED8-728F-57B72AA2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556" y="142808"/>
            <a:ext cx="3988357" cy="2243451"/>
          </a:xfrm>
          <a:prstGeom prst="rect">
            <a:avLst/>
          </a:prstGeom>
        </p:spPr>
      </p:pic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DB12EB-121D-096E-69C2-E4F6035C03B3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7944373" y="9449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11575139" y="123264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7925946" y="1980197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11556712" y="2004643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4" name="Picture 33" descr="A close-up of a screen&#10;&#10;Description automatically generated">
            <a:extLst>
              <a:ext uri="{FF2B5EF4-FFF2-40B4-BE49-F238E27FC236}">
                <a16:creationId xmlns:a16="http://schemas.microsoft.com/office/drawing/2014/main" id="{BE1301C4-8BD7-5660-D513-AA9B94D5AC5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35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3C5487A6-12B6-61A8-229C-ADB10409EC4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7" name="Picture 36" descr="A close-up of a graph&#10;&#10;Description automatically generated">
            <a:extLst>
              <a:ext uri="{FF2B5EF4-FFF2-40B4-BE49-F238E27FC236}">
                <a16:creationId xmlns:a16="http://schemas.microsoft.com/office/drawing/2014/main" id="{4EFBFD76-90B2-B5F9-B048-DB6374CDC28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8" name="Picture 37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01098E6C-5AD4-E730-1700-1F6C6E03A8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5F3025A-64D7-20C4-9BE9-CF121B6CB7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40" name="Picture 39" descr="A diagram of a map&#10;&#10;Description automatically generated">
            <a:extLst>
              <a:ext uri="{FF2B5EF4-FFF2-40B4-BE49-F238E27FC236}">
                <a16:creationId xmlns:a16="http://schemas.microsoft.com/office/drawing/2014/main" id="{D9DE7CD6-78B7-391C-0877-0E973723C1C4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A89E2D5-3FA7-5241-E229-7C54BA1629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42" name="Content Placeholder 1">
            <a:extLst>
              <a:ext uri="{FF2B5EF4-FFF2-40B4-BE49-F238E27FC236}">
                <a16:creationId xmlns:a16="http://schemas.microsoft.com/office/drawing/2014/main" id="{C4147603-E4EA-8B5F-6387-7193E08EF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2492881"/>
              </p:ext>
            </p:extLst>
          </p:nvPr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CA7C5B30-67BF-5045-7E20-0B0A32593595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CA7A5D-9791-76F8-C72E-F25F185ED9F2}"/>
              </a:ext>
            </a:extLst>
          </p:cNvPr>
          <p:cNvSpPr txBox="1"/>
          <p:nvPr/>
        </p:nvSpPr>
        <p:spPr>
          <a:xfrm>
            <a:off x="1530076" y="5255454"/>
            <a:ext cx="1360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err="1"/>
              <a:t>cqEEG</a:t>
            </a:r>
            <a:endParaRPr lang="en-GB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6B90C55F-699B-5E13-FD87-2ABA1BE52F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96B73D2-D639-5932-B4E5-A25F173833C5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73361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4E13-2048-A1AF-0FCE-5B37441241EB}"/>
              </a:ext>
            </a:extLst>
          </p:cNvPr>
          <p:cNvSpPr txBox="1"/>
          <p:nvPr/>
        </p:nvSpPr>
        <p:spPr>
          <a:xfrm>
            <a:off x="1383973" y="4385313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230545" y="3564502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88E94-0860-3487-B5C0-552AC6499B35}"/>
              </a:ext>
            </a:extLst>
          </p:cNvPr>
          <p:cNvSpPr txBox="1"/>
          <p:nvPr/>
        </p:nvSpPr>
        <p:spPr>
          <a:xfrm>
            <a:off x="1317295" y="5198450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923499-4183-1F6E-C53A-F9517EF7C3A3}"/>
              </a:ext>
            </a:extLst>
          </p:cNvPr>
          <p:cNvSpPr txBox="1"/>
          <p:nvPr/>
        </p:nvSpPr>
        <p:spPr>
          <a:xfrm>
            <a:off x="971011" y="6019261"/>
            <a:ext cx="242899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calculate median power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82120" y="3125986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78C207-E238-2635-0DC2-1890539731E4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2182120" y="3933834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1C75D-1720-5108-A4D7-FDB845730DFC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2185026" y="4754645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8EE004A-9C88-D08A-22B2-8038354FD075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flipH="1">
            <a:off x="2185510" y="5567782"/>
            <a:ext cx="485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5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760C715-D8E9-737B-D392-237E1E391965}"/>
              </a:ext>
            </a:extLst>
          </p:cNvPr>
          <p:cNvSpPr/>
          <p:nvPr/>
        </p:nvSpPr>
        <p:spPr>
          <a:xfrm>
            <a:off x="6228483" y="3567046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87E410-7307-2EE9-6C04-897A57D360AA}"/>
              </a:ext>
            </a:extLst>
          </p:cNvPr>
          <p:cNvSpPr/>
          <p:nvPr/>
        </p:nvSpPr>
        <p:spPr>
          <a:xfrm>
            <a:off x="5563372" y="3566835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7C2489A-EB6E-B37E-0598-15E12DDC19DC}"/>
              </a:ext>
            </a:extLst>
          </p:cNvPr>
          <p:cNvSpPr/>
          <p:nvPr/>
        </p:nvSpPr>
        <p:spPr>
          <a:xfrm>
            <a:off x="7064942" y="3570276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2C52B24-E7EB-EB1B-F408-9EB6DCA0E593}"/>
              </a:ext>
            </a:extLst>
          </p:cNvPr>
          <p:cNvSpPr/>
          <p:nvPr/>
        </p:nvSpPr>
        <p:spPr>
          <a:xfrm>
            <a:off x="9123866" y="3567885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9118C4-CBEA-6702-5FB4-DE97B3E707C4}"/>
              </a:ext>
            </a:extLst>
          </p:cNvPr>
          <p:cNvSpPr/>
          <p:nvPr/>
        </p:nvSpPr>
        <p:spPr>
          <a:xfrm>
            <a:off x="10201707" y="3563754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703057-B23D-AB26-278D-1604466A56A9}"/>
              </a:ext>
            </a:extLst>
          </p:cNvPr>
          <p:cNvSpPr/>
          <p:nvPr/>
        </p:nvSpPr>
        <p:spPr>
          <a:xfrm>
            <a:off x="9784009" y="3563755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90D703C-8EFF-0308-CB7F-C2BF21160F7B}"/>
              </a:ext>
            </a:extLst>
          </p:cNvPr>
          <p:cNvCxnSpPr>
            <a:cxnSpLocks/>
          </p:cNvCxnSpPr>
          <p:nvPr/>
        </p:nvCxnSpPr>
        <p:spPr>
          <a:xfrm>
            <a:off x="8579145" y="3127747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16BA21-70E7-CF52-339F-A01E9CD75378}"/>
              </a:ext>
            </a:extLst>
          </p:cNvPr>
          <p:cNvCxnSpPr>
            <a:cxnSpLocks/>
          </p:cNvCxnSpPr>
          <p:nvPr/>
        </p:nvCxnSpPr>
        <p:spPr>
          <a:xfrm>
            <a:off x="7468597" y="2314503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E47614B-ED05-AB33-074D-D0DBCF32CCB7}"/>
              </a:ext>
            </a:extLst>
          </p:cNvPr>
          <p:cNvCxnSpPr>
            <a:cxnSpLocks/>
          </p:cNvCxnSpPr>
          <p:nvPr/>
        </p:nvCxnSpPr>
        <p:spPr>
          <a:xfrm>
            <a:off x="9124410" y="2307049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EE721AA-3066-6149-25E9-38F3CD8A34AF}"/>
              </a:ext>
            </a:extLst>
          </p:cNvPr>
          <p:cNvSpPr/>
          <p:nvPr/>
        </p:nvSpPr>
        <p:spPr>
          <a:xfrm>
            <a:off x="7507225" y="4390917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29B0037-83BB-4F83-5A03-C25B9F946C1A}"/>
              </a:ext>
            </a:extLst>
          </p:cNvPr>
          <p:cNvSpPr/>
          <p:nvPr/>
        </p:nvSpPr>
        <p:spPr>
          <a:xfrm>
            <a:off x="8476229" y="4389463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77B31C4-0B84-851D-8637-B863C0EC7215}"/>
              </a:ext>
            </a:extLst>
          </p:cNvPr>
          <p:cNvSpPr/>
          <p:nvPr/>
        </p:nvSpPr>
        <p:spPr>
          <a:xfrm>
            <a:off x="8071954" y="4389307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4E49959-38E1-2A80-BE27-7D65911B5537}"/>
              </a:ext>
            </a:extLst>
          </p:cNvPr>
          <p:cNvSpPr/>
          <p:nvPr/>
        </p:nvSpPr>
        <p:spPr>
          <a:xfrm>
            <a:off x="6212313" y="4393661"/>
            <a:ext cx="873630" cy="359457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DB28824-FB85-14B3-F347-3CBDCDB6A2DA}"/>
              </a:ext>
            </a:extLst>
          </p:cNvPr>
          <p:cNvSpPr/>
          <p:nvPr/>
        </p:nvSpPr>
        <p:spPr>
          <a:xfrm>
            <a:off x="5544668" y="4393661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6D343DA-8FD8-CE0A-84FB-9C6B52C479E2}"/>
              </a:ext>
            </a:extLst>
          </p:cNvPr>
          <p:cNvSpPr/>
          <p:nvPr/>
        </p:nvSpPr>
        <p:spPr>
          <a:xfrm>
            <a:off x="7089920" y="4389042"/>
            <a:ext cx="430336" cy="365932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51B2B89-ACF1-B2E1-3572-5AA05C2928AA}"/>
              </a:ext>
            </a:extLst>
          </p:cNvPr>
          <p:cNvSpPr/>
          <p:nvPr/>
        </p:nvSpPr>
        <p:spPr>
          <a:xfrm>
            <a:off x="9139841" y="4391490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C99427-49AD-406C-FB1B-17065F27F362}"/>
              </a:ext>
            </a:extLst>
          </p:cNvPr>
          <p:cNvSpPr/>
          <p:nvPr/>
        </p:nvSpPr>
        <p:spPr>
          <a:xfrm>
            <a:off x="10234539" y="4389061"/>
            <a:ext cx="849436" cy="359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C94564F-FB43-5767-8658-63EB092129E6}"/>
              </a:ext>
            </a:extLst>
          </p:cNvPr>
          <p:cNvSpPr/>
          <p:nvPr/>
        </p:nvSpPr>
        <p:spPr>
          <a:xfrm>
            <a:off x="9804203" y="4389061"/>
            <a:ext cx="430336" cy="361734"/>
          </a:xfrm>
          <a:prstGeom prst="rect">
            <a:avLst/>
          </a:prstGeom>
          <a:solidFill>
            <a:srgbClr val="3FDF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27CE4A0-F24D-489D-1294-CBFDBE173A28}"/>
              </a:ext>
            </a:extLst>
          </p:cNvPr>
          <p:cNvSpPr/>
          <p:nvPr/>
        </p:nvSpPr>
        <p:spPr>
          <a:xfrm>
            <a:off x="7524320" y="5201669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9328F38-EBBA-88F7-9AB5-20ADB2485C81}"/>
              </a:ext>
            </a:extLst>
          </p:cNvPr>
          <p:cNvSpPr/>
          <p:nvPr/>
        </p:nvSpPr>
        <p:spPr>
          <a:xfrm>
            <a:off x="8511778" y="5204127"/>
            <a:ext cx="628063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3C0598B-C84A-723B-3AD0-8F376A341099}"/>
              </a:ext>
            </a:extLst>
          </p:cNvPr>
          <p:cNvSpPr/>
          <p:nvPr/>
        </p:nvSpPr>
        <p:spPr>
          <a:xfrm>
            <a:off x="8088702" y="5201401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87407F8-EDC5-2272-3A39-500B58FC3213}"/>
              </a:ext>
            </a:extLst>
          </p:cNvPr>
          <p:cNvSpPr/>
          <p:nvPr/>
        </p:nvSpPr>
        <p:spPr>
          <a:xfrm>
            <a:off x="10415636" y="4391490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4AA2B732-B114-5F18-2137-AF6CCC404C8F}"/>
              </a:ext>
            </a:extLst>
          </p:cNvPr>
          <p:cNvCxnSpPr>
            <a:cxnSpLocks/>
          </p:cNvCxnSpPr>
          <p:nvPr/>
        </p:nvCxnSpPr>
        <p:spPr>
          <a:xfrm>
            <a:off x="7520256" y="4754974"/>
            <a:ext cx="0" cy="44913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D1B36BE-3A6C-3A70-797D-23763C3803F1}"/>
              </a:ext>
            </a:extLst>
          </p:cNvPr>
          <p:cNvCxnSpPr>
            <a:cxnSpLocks/>
          </p:cNvCxnSpPr>
          <p:nvPr/>
        </p:nvCxnSpPr>
        <p:spPr>
          <a:xfrm>
            <a:off x="9139841" y="4761509"/>
            <a:ext cx="0" cy="43694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91DE251-A39D-90F7-B674-AC408F084FEA}"/>
              </a:ext>
            </a:extLst>
          </p:cNvPr>
          <p:cNvSpPr/>
          <p:nvPr/>
        </p:nvSpPr>
        <p:spPr>
          <a:xfrm>
            <a:off x="8287122" y="6178216"/>
            <a:ext cx="86634" cy="45719"/>
          </a:xfrm>
          <a:prstGeom prst="rect">
            <a:avLst/>
          </a:prstGeom>
          <a:solidFill>
            <a:srgbClr val="004D5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C0453A2-2601-12A4-75F0-ECC9AB2A0F62}"/>
              </a:ext>
            </a:extLst>
          </p:cNvPr>
          <p:cNvSpPr/>
          <p:nvPr/>
        </p:nvSpPr>
        <p:spPr>
          <a:xfrm>
            <a:off x="8277339" y="6173393"/>
            <a:ext cx="106199" cy="45719"/>
          </a:xfrm>
          <a:prstGeom prst="rect">
            <a:avLst/>
          </a:prstGeom>
          <a:solidFill>
            <a:srgbClr val="00849E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442E787-51FF-994E-1C45-23A33BCDC6DC}"/>
              </a:ext>
            </a:extLst>
          </p:cNvPr>
          <p:cNvSpPr/>
          <p:nvPr/>
        </p:nvSpPr>
        <p:spPr>
          <a:xfrm>
            <a:off x="8213870" y="6083393"/>
            <a:ext cx="180000" cy="180000"/>
          </a:xfrm>
          <a:prstGeom prst="rect">
            <a:avLst/>
          </a:prstGeom>
          <a:solidFill>
            <a:srgbClr val="00708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8B0D7BB-3A98-2D9A-80F3-1ED09DEE31EA}"/>
              </a:ext>
            </a:extLst>
          </p:cNvPr>
          <p:cNvSpPr/>
          <p:nvPr/>
        </p:nvSpPr>
        <p:spPr>
          <a:xfrm>
            <a:off x="7481210" y="356683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F7F2442-2F64-815F-E068-3C48C1B9742C}"/>
              </a:ext>
            </a:extLst>
          </p:cNvPr>
          <p:cNvSpPr/>
          <p:nvPr/>
        </p:nvSpPr>
        <p:spPr>
          <a:xfrm>
            <a:off x="8459674" y="3567453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E8CD7BD-7722-C2C9-46EA-29BC6BE36A6A}"/>
              </a:ext>
            </a:extLst>
          </p:cNvPr>
          <p:cNvSpPr/>
          <p:nvPr/>
        </p:nvSpPr>
        <p:spPr>
          <a:xfrm>
            <a:off x="8043536" y="3570593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A9AA2-FBFC-5767-CF57-3DA6829E02AE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D707D-631A-95D1-667D-C2328B600D7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517F5F9-0972-1F49-EFAC-D70AC95AA76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CD0C04F-1334-49C8-6F65-56E6754B8295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B447D-09BE-3BD3-3734-5B0DF69B581B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5D5D8B-0001-CA81-D4C6-9146E014BEEB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EC283-8EC4-2961-28F0-47D9676D7CE3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836AF5-7162-DFCF-717C-BC10906BE0DC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1948475-E792-B76D-4E53-E8EEE3E93982}"/>
              </a:ext>
            </a:extLst>
          </p:cNvPr>
          <p:cNvSpPr/>
          <p:nvPr/>
        </p:nvSpPr>
        <p:spPr>
          <a:xfrm>
            <a:off x="5411497" y="-1640826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CAD230-8A50-37D0-4544-29BE8B358BAA}"/>
              </a:ext>
            </a:extLst>
          </p:cNvPr>
          <p:cNvSpPr/>
          <p:nvPr/>
        </p:nvSpPr>
        <p:spPr>
          <a:xfrm>
            <a:off x="7056419" y="-1456160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FD8492-C67C-75DD-65F9-290F64FC7233}"/>
              </a:ext>
            </a:extLst>
          </p:cNvPr>
          <p:cNvSpPr/>
          <p:nvPr/>
        </p:nvSpPr>
        <p:spPr>
          <a:xfrm>
            <a:off x="7862323" y="-1266875"/>
            <a:ext cx="8257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48E2F7-F065-DD9E-C60F-F88687185BDC}"/>
              </a:ext>
            </a:extLst>
          </p:cNvPr>
          <p:cNvSpPr/>
          <p:nvPr/>
        </p:nvSpPr>
        <p:spPr>
          <a:xfrm>
            <a:off x="8692510" y="-1081808"/>
            <a:ext cx="819151" cy="369332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2D97AF-F61B-8807-BBDF-7A368B06E63F}"/>
              </a:ext>
            </a:extLst>
          </p:cNvPr>
          <p:cNvSpPr/>
          <p:nvPr/>
        </p:nvSpPr>
        <p:spPr>
          <a:xfrm>
            <a:off x="9516075" y="-892956"/>
            <a:ext cx="814735" cy="3632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106424-7E0F-2083-B5D6-00090ADFBB8C}"/>
              </a:ext>
            </a:extLst>
          </p:cNvPr>
          <p:cNvSpPr/>
          <p:nvPr/>
        </p:nvSpPr>
        <p:spPr>
          <a:xfrm>
            <a:off x="8688096" y="-892956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4B1D9D-7611-F2DF-B61F-2213DDDF803C}"/>
              </a:ext>
            </a:extLst>
          </p:cNvPr>
          <p:cNvSpPr/>
          <p:nvPr/>
        </p:nvSpPr>
        <p:spPr>
          <a:xfrm>
            <a:off x="6237269" y="-1460747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0B9DA5-1D8C-3634-A731-663BDA4B63EB}"/>
              </a:ext>
            </a:extLst>
          </p:cNvPr>
          <p:cNvSpPr/>
          <p:nvPr/>
        </p:nvSpPr>
        <p:spPr>
          <a:xfrm>
            <a:off x="7049796" y="-1266716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FB84CA8-89A4-3876-A9FC-EE5F262AD332}"/>
              </a:ext>
            </a:extLst>
          </p:cNvPr>
          <p:cNvSpPr/>
          <p:nvPr/>
        </p:nvSpPr>
        <p:spPr>
          <a:xfrm>
            <a:off x="7873362" y="-1082241"/>
            <a:ext cx="808112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16DCC1DF-5157-0CC3-EEB2-D2D59EFA2639}"/>
              </a:ext>
            </a:extLst>
          </p:cNvPr>
          <p:cNvSpPr/>
          <p:nvPr/>
        </p:nvSpPr>
        <p:spPr>
          <a:xfrm rot="5400000">
            <a:off x="6128700" y="-2646687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072284-865D-0CE4-0284-98025A855AEC}"/>
              </a:ext>
            </a:extLst>
          </p:cNvPr>
          <p:cNvSpPr txBox="1"/>
          <p:nvPr/>
        </p:nvSpPr>
        <p:spPr>
          <a:xfrm>
            <a:off x="5805900" y="-2363502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016A18-B237-FB2B-374C-B85FAAF4B983}"/>
              </a:ext>
            </a:extLst>
          </p:cNvPr>
          <p:cNvSpPr txBox="1"/>
          <p:nvPr/>
        </p:nvSpPr>
        <p:spPr>
          <a:xfrm>
            <a:off x="5377260" y="-1502355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411B23-73E6-959D-51BE-323C876E997B}"/>
              </a:ext>
            </a:extLst>
          </p:cNvPr>
          <p:cNvSpPr txBox="1"/>
          <p:nvPr/>
        </p:nvSpPr>
        <p:spPr>
          <a:xfrm>
            <a:off x="6212094" y="-1318910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C2FC24-BBA5-2D13-1FCA-32D91797A56A}"/>
              </a:ext>
            </a:extLst>
          </p:cNvPr>
          <p:cNvSpPr txBox="1"/>
          <p:nvPr/>
        </p:nvSpPr>
        <p:spPr>
          <a:xfrm>
            <a:off x="7010233" y="-111537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89BB50-56B0-97D7-D1BE-7047E5F7A385}"/>
              </a:ext>
            </a:extLst>
          </p:cNvPr>
          <p:cNvSpPr txBox="1"/>
          <p:nvPr/>
        </p:nvSpPr>
        <p:spPr>
          <a:xfrm>
            <a:off x="7838072" y="-92903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97ED25-E550-BA59-AA9D-6068FFCAE6E9}"/>
              </a:ext>
            </a:extLst>
          </p:cNvPr>
          <p:cNvSpPr txBox="1"/>
          <p:nvPr/>
        </p:nvSpPr>
        <p:spPr>
          <a:xfrm>
            <a:off x="8665911" y="-767471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FF980-6EF1-C810-51A7-CA3F7CF9E249}"/>
              </a:ext>
            </a:extLst>
          </p:cNvPr>
          <p:cNvSpPr/>
          <p:nvPr/>
        </p:nvSpPr>
        <p:spPr>
          <a:xfrm>
            <a:off x="7520256" y="6007306"/>
            <a:ext cx="522908" cy="363789"/>
          </a:xfrm>
          <a:prstGeom prst="rect">
            <a:avLst/>
          </a:prstGeom>
          <a:solidFill>
            <a:srgbClr val="004D5C">
              <a:alpha val="10000"/>
            </a:srgbClr>
          </a:solidFill>
          <a:ln w="19050"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B9C4D-7B9E-BF1C-58DD-7A8B47053CBF}"/>
              </a:ext>
            </a:extLst>
          </p:cNvPr>
          <p:cNvSpPr/>
          <p:nvPr/>
        </p:nvSpPr>
        <p:spPr>
          <a:xfrm>
            <a:off x="8472946" y="6009764"/>
            <a:ext cx="664362" cy="361332"/>
          </a:xfrm>
          <a:prstGeom prst="rect">
            <a:avLst/>
          </a:prstGeom>
          <a:solidFill>
            <a:srgbClr val="00849E">
              <a:alpha val="10000"/>
            </a:srgbClr>
          </a:solidFill>
          <a:ln w="19050"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B69B4E-A3E3-FC1D-FD12-2DF8183F3C8B}"/>
              </a:ext>
            </a:extLst>
          </p:cNvPr>
          <p:cNvSpPr/>
          <p:nvPr/>
        </p:nvSpPr>
        <p:spPr>
          <a:xfrm>
            <a:off x="8049870" y="6007038"/>
            <a:ext cx="430336" cy="366381"/>
          </a:xfrm>
          <a:prstGeom prst="rect">
            <a:avLst/>
          </a:prstGeom>
          <a:solidFill>
            <a:srgbClr val="007086">
              <a:alpha val="10000"/>
            </a:srgbClr>
          </a:solidFill>
          <a:ln w="19050"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11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1FC947-E874-5193-D54B-15348FB1EC70}"/>
              </a:ext>
            </a:extLst>
          </p:cNvPr>
          <p:cNvSpPr/>
          <p:nvPr/>
        </p:nvSpPr>
        <p:spPr>
          <a:xfrm>
            <a:off x="5414174" y="1840248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FE44F0-D845-A70D-2249-E620D1898676}"/>
              </a:ext>
            </a:extLst>
          </p:cNvPr>
          <p:cNvSpPr/>
          <p:nvPr/>
        </p:nvSpPr>
        <p:spPr>
          <a:xfrm>
            <a:off x="7059096" y="2024914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EB7E3-9AB2-3AEA-97F1-F9E841B79FAE}"/>
              </a:ext>
            </a:extLst>
          </p:cNvPr>
          <p:cNvSpPr/>
          <p:nvPr/>
        </p:nvSpPr>
        <p:spPr>
          <a:xfrm>
            <a:off x="7865000" y="2214199"/>
            <a:ext cx="8257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66110-BF0D-94BE-AFE6-C5C3FCBDF7BD}"/>
              </a:ext>
            </a:extLst>
          </p:cNvPr>
          <p:cNvSpPr/>
          <p:nvPr/>
        </p:nvSpPr>
        <p:spPr>
          <a:xfrm>
            <a:off x="8695187" y="2399266"/>
            <a:ext cx="819151" cy="369332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1B98C-90A6-8BB3-0518-6ACE37B5AA17}"/>
              </a:ext>
            </a:extLst>
          </p:cNvPr>
          <p:cNvSpPr/>
          <p:nvPr/>
        </p:nvSpPr>
        <p:spPr>
          <a:xfrm>
            <a:off x="9518752" y="2588118"/>
            <a:ext cx="814735" cy="3632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CD45B-A216-C69E-B30F-424F86A584D6}"/>
              </a:ext>
            </a:extLst>
          </p:cNvPr>
          <p:cNvSpPr/>
          <p:nvPr/>
        </p:nvSpPr>
        <p:spPr>
          <a:xfrm>
            <a:off x="8690773" y="2588118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FBEC6-7443-FD67-5128-A09AC50DFF48}"/>
              </a:ext>
            </a:extLst>
          </p:cNvPr>
          <p:cNvSpPr/>
          <p:nvPr/>
        </p:nvSpPr>
        <p:spPr>
          <a:xfrm>
            <a:off x="6239946" y="2020327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B2BFB5-7022-98EA-F6D4-4F72100265E6}"/>
              </a:ext>
            </a:extLst>
          </p:cNvPr>
          <p:cNvSpPr/>
          <p:nvPr/>
        </p:nvSpPr>
        <p:spPr>
          <a:xfrm>
            <a:off x="7052473" y="2214358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799190-C035-5C06-FDB5-8E1E53B6494C}"/>
              </a:ext>
            </a:extLst>
          </p:cNvPr>
          <p:cNvSpPr/>
          <p:nvPr/>
        </p:nvSpPr>
        <p:spPr>
          <a:xfrm>
            <a:off x="7876039" y="2398833"/>
            <a:ext cx="808112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6455B6C-8394-B199-6C02-B763ABBFF8A6}"/>
              </a:ext>
            </a:extLst>
          </p:cNvPr>
          <p:cNvSpPr/>
          <p:nvPr/>
        </p:nvSpPr>
        <p:spPr>
          <a:xfrm rot="5400000">
            <a:off x="6131377" y="834387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B74AE-BE6E-61A6-D6E4-59B7CC3AE20E}"/>
              </a:ext>
            </a:extLst>
          </p:cNvPr>
          <p:cNvSpPr txBox="1"/>
          <p:nvPr/>
        </p:nvSpPr>
        <p:spPr>
          <a:xfrm>
            <a:off x="5808577" y="1117572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BF53809-84B1-0AB2-24A9-CD02D02FE752}"/>
              </a:ext>
            </a:extLst>
          </p:cNvPr>
          <p:cNvSpPr/>
          <p:nvPr/>
        </p:nvSpPr>
        <p:spPr>
          <a:xfrm>
            <a:off x="6761130" y="9280929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BA2D74-19BF-52E7-D1B1-97AE18C1F72C}"/>
              </a:ext>
            </a:extLst>
          </p:cNvPr>
          <p:cNvSpPr/>
          <p:nvPr/>
        </p:nvSpPr>
        <p:spPr>
          <a:xfrm>
            <a:off x="5489342" y="8472164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9AB46AA-BD3F-5B34-871E-6FACCF5621DB}"/>
              </a:ext>
            </a:extLst>
          </p:cNvPr>
          <p:cNvSpPr/>
          <p:nvPr/>
        </p:nvSpPr>
        <p:spPr>
          <a:xfrm>
            <a:off x="5477553" y="9280928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A69E9B-1092-FA9A-1834-C6EA695C609B}"/>
              </a:ext>
            </a:extLst>
          </p:cNvPr>
          <p:cNvSpPr/>
          <p:nvPr/>
        </p:nvSpPr>
        <p:spPr>
          <a:xfrm>
            <a:off x="6332729" y="9274218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592020C-8DD7-6909-0E17-D221FC9A08F2}"/>
              </a:ext>
            </a:extLst>
          </p:cNvPr>
          <p:cNvSpPr/>
          <p:nvPr/>
        </p:nvSpPr>
        <p:spPr>
          <a:xfrm>
            <a:off x="7776531" y="8465965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EDBC382-73B3-9089-84A6-F7AFE7193C68}"/>
              </a:ext>
            </a:extLst>
          </p:cNvPr>
          <p:cNvSpPr/>
          <p:nvPr/>
        </p:nvSpPr>
        <p:spPr>
          <a:xfrm>
            <a:off x="7773510" y="927804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A2B610-790A-A665-23D2-880BDA2E1847}"/>
              </a:ext>
            </a:extLst>
          </p:cNvPr>
          <p:cNvSpPr/>
          <p:nvPr/>
        </p:nvSpPr>
        <p:spPr>
          <a:xfrm>
            <a:off x="8756779" y="927421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8E9DAF3-0A83-F8D5-0612-4D8AE338ED22}"/>
              </a:ext>
            </a:extLst>
          </p:cNvPr>
          <p:cNvSpPr/>
          <p:nvPr/>
        </p:nvSpPr>
        <p:spPr>
          <a:xfrm>
            <a:off x="8334207" y="9275899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CB8B6BF6-076F-053A-E063-F38C27878BBA}"/>
              </a:ext>
            </a:extLst>
          </p:cNvPr>
          <p:cNvCxnSpPr>
            <a:cxnSpLocks/>
            <a:stCxn id="119" idx="3"/>
            <a:endCxn id="82" idx="1"/>
          </p:cNvCxnSpPr>
          <p:nvPr/>
        </p:nvCxnSpPr>
        <p:spPr>
          <a:xfrm flipV="1">
            <a:off x="7410376" y="8649156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2201551-8632-2A70-9A72-29FD89B5B38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5704510" y="8840200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61B68CD-A0C6-5EFA-CEA4-CC8042223F5F}"/>
              </a:ext>
            </a:extLst>
          </p:cNvPr>
          <p:cNvCxnSpPr>
            <a:stCxn id="82" idx="2"/>
            <a:endCxn id="84" idx="0"/>
          </p:cNvCxnSpPr>
          <p:nvPr/>
        </p:nvCxnSpPr>
        <p:spPr>
          <a:xfrm>
            <a:off x="8108712" y="8832346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E3E0BCFA-90AE-7301-AD39-49D01790C1CE}"/>
              </a:ext>
            </a:extLst>
          </p:cNvPr>
          <p:cNvSpPr/>
          <p:nvPr/>
        </p:nvSpPr>
        <p:spPr>
          <a:xfrm>
            <a:off x="6519526" y="10911743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90EB5D3-B08A-EDD4-8E67-76BCD3E0E581}"/>
              </a:ext>
            </a:extLst>
          </p:cNvPr>
          <p:cNvSpPr/>
          <p:nvPr/>
        </p:nvSpPr>
        <p:spPr>
          <a:xfrm>
            <a:off x="5854415" y="10911532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5BB962-FBB6-11FA-3ACA-55278BE76E3F}"/>
              </a:ext>
            </a:extLst>
          </p:cNvPr>
          <p:cNvSpPr/>
          <p:nvPr/>
        </p:nvSpPr>
        <p:spPr>
          <a:xfrm>
            <a:off x="7355985" y="10914973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667D2FA-3935-4348-F814-49B9D7C59B85}"/>
              </a:ext>
            </a:extLst>
          </p:cNvPr>
          <p:cNvSpPr/>
          <p:nvPr/>
        </p:nvSpPr>
        <p:spPr>
          <a:xfrm>
            <a:off x="9414909" y="10912582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BC209DE-A87D-BECA-4F58-B4A0B31D168A}"/>
              </a:ext>
            </a:extLst>
          </p:cNvPr>
          <p:cNvSpPr/>
          <p:nvPr/>
        </p:nvSpPr>
        <p:spPr>
          <a:xfrm>
            <a:off x="10492750" y="10908451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D1ADCCB-DAD8-D8FF-8BC5-F70BB2454805}"/>
              </a:ext>
            </a:extLst>
          </p:cNvPr>
          <p:cNvSpPr/>
          <p:nvPr/>
        </p:nvSpPr>
        <p:spPr>
          <a:xfrm>
            <a:off x="10075052" y="10908452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1A035F0-9289-491D-2B9B-6532C11D84F0}"/>
              </a:ext>
            </a:extLst>
          </p:cNvPr>
          <p:cNvCxnSpPr>
            <a:cxnSpLocks/>
          </p:cNvCxnSpPr>
          <p:nvPr/>
        </p:nvCxnSpPr>
        <p:spPr>
          <a:xfrm>
            <a:off x="8870188" y="10472444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B7D4A48-0184-A737-222F-3F56A24C46A0}"/>
              </a:ext>
            </a:extLst>
          </p:cNvPr>
          <p:cNvCxnSpPr>
            <a:cxnSpLocks/>
          </p:cNvCxnSpPr>
          <p:nvPr/>
        </p:nvCxnSpPr>
        <p:spPr>
          <a:xfrm>
            <a:off x="7759640" y="9659200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3B6722-0E8F-44D1-02D4-2F7350826343}"/>
              </a:ext>
            </a:extLst>
          </p:cNvPr>
          <p:cNvCxnSpPr>
            <a:cxnSpLocks/>
          </p:cNvCxnSpPr>
          <p:nvPr/>
        </p:nvCxnSpPr>
        <p:spPr>
          <a:xfrm>
            <a:off x="9415453" y="9651746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CEED66E4-3A00-C3D8-FFCE-07419C16B1FB}"/>
              </a:ext>
            </a:extLst>
          </p:cNvPr>
          <p:cNvSpPr/>
          <p:nvPr/>
        </p:nvSpPr>
        <p:spPr>
          <a:xfrm>
            <a:off x="7798268" y="11735614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18318C1-A2D4-65C5-FC4D-B65C127B8C46}"/>
              </a:ext>
            </a:extLst>
          </p:cNvPr>
          <p:cNvSpPr/>
          <p:nvPr/>
        </p:nvSpPr>
        <p:spPr>
          <a:xfrm>
            <a:off x="8767272" y="11734160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6B19AF6-373D-C25C-4D33-1D2AB5438C2B}"/>
              </a:ext>
            </a:extLst>
          </p:cNvPr>
          <p:cNvSpPr/>
          <p:nvPr/>
        </p:nvSpPr>
        <p:spPr>
          <a:xfrm>
            <a:off x="8362997" y="11734004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9262BB-FAD7-CE61-40AB-A3F5EC84B1CE}"/>
              </a:ext>
            </a:extLst>
          </p:cNvPr>
          <p:cNvSpPr/>
          <p:nvPr/>
        </p:nvSpPr>
        <p:spPr>
          <a:xfrm>
            <a:off x="6503356" y="11738358"/>
            <a:ext cx="873630" cy="359457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323F8B-F9AB-9B11-5526-38EFA74A193A}"/>
              </a:ext>
            </a:extLst>
          </p:cNvPr>
          <p:cNvSpPr/>
          <p:nvPr/>
        </p:nvSpPr>
        <p:spPr>
          <a:xfrm>
            <a:off x="5835711" y="11738358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DCBDE8D-D4D5-3E4C-F3A2-D636250A5FD6}"/>
              </a:ext>
            </a:extLst>
          </p:cNvPr>
          <p:cNvSpPr/>
          <p:nvPr/>
        </p:nvSpPr>
        <p:spPr>
          <a:xfrm>
            <a:off x="7380963" y="11733739"/>
            <a:ext cx="430336" cy="365932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520EF39-3462-FF31-468A-A000D451A340}"/>
              </a:ext>
            </a:extLst>
          </p:cNvPr>
          <p:cNvSpPr/>
          <p:nvPr/>
        </p:nvSpPr>
        <p:spPr>
          <a:xfrm>
            <a:off x="9430884" y="11736187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BF8B99-7CF4-B531-B3E8-682521F0AF6F}"/>
              </a:ext>
            </a:extLst>
          </p:cNvPr>
          <p:cNvSpPr/>
          <p:nvPr/>
        </p:nvSpPr>
        <p:spPr>
          <a:xfrm>
            <a:off x="10525582" y="11733758"/>
            <a:ext cx="849436" cy="359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F1A5091-E304-C1BE-BBEE-2CFE35BA002F}"/>
              </a:ext>
            </a:extLst>
          </p:cNvPr>
          <p:cNvSpPr/>
          <p:nvPr/>
        </p:nvSpPr>
        <p:spPr>
          <a:xfrm>
            <a:off x="10095246" y="11733758"/>
            <a:ext cx="430336" cy="361734"/>
          </a:xfrm>
          <a:prstGeom prst="rect">
            <a:avLst/>
          </a:prstGeom>
          <a:solidFill>
            <a:srgbClr val="3FDF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5A776DF-1B2D-E2F7-EC06-12AE55F3425A}"/>
              </a:ext>
            </a:extLst>
          </p:cNvPr>
          <p:cNvSpPr/>
          <p:nvPr/>
        </p:nvSpPr>
        <p:spPr>
          <a:xfrm>
            <a:off x="7815363" y="12546366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8FF4FCC-1CFF-BAD8-108F-EC6531D275F2}"/>
              </a:ext>
            </a:extLst>
          </p:cNvPr>
          <p:cNvSpPr/>
          <p:nvPr/>
        </p:nvSpPr>
        <p:spPr>
          <a:xfrm>
            <a:off x="8802821" y="12548824"/>
            <a:ext cx="628063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004466F-89EA-3A6D-D6CC-A2E13776E7D2}"/>
              </a:ext>
            </a:extLst>
          </p:cNvPr>
          <p:cNvSpPr/>
          <p:nvPr/>
        </p:nvSpPr>
        <p:spPr>
          <a:xfrm>
            <a:off x="8379745" y="12546098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FE7217-776D-FB4B-6719-FC80C18DEA77}"/>
              </a:ext>
            </a:extLst>
          </p:cNvPr>
          <p:cNvSpPr/>
          <p:nvPr/>
        </p:nvSpPr>
        <p:spPr>
          <a:xfrm>
            <a:off x="10706679" y="11736187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81F334C-D4E0-286C-6815-C343A3F38FD0}"/>
              </a:ext>
            </a:extLst>
          </p:cNvPr>
          <p:cNvCxnSpPr>
            <a:cxnSpLocks/>
          </p:cNvCxnSpPr>
          <p:nvPr/>
        </p:nvCxnSpPr>
        <p:spPr>
          <a:xfrm>
            <a:off x="7811299" y="12099671"/>
            <a:ext cx="0" cy="44913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5B783F4-E896-083C-5506-4EBF45A3E151}"/>
              </a:ext>
            </a:extLst>
          </p:cNvPr>
          <p:cNvCxnSpPr>
            <a:cxnSpLocks/>
          </p:cNvCxnSpPr>
          <p:nvPr/>
        </p:nvCxnSpPr>
        <p:spPr>
          <a:xfrm>
            <a:off x="9430884" y="12106206"/>
            <a:ext cx="0" cy="43694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FF498F8-B59B-6A28-5248-5D5F3D4E7902}"/>
              </a:ext>
            </a:extLst>
          </p:cNvPr>
          <p:cNvSpPr/>
          <p:nvPr/>
        </p:nvSpPr>
        <p:spPr>
          <a:xfrm>
            <a:off x="7811299" y="13352003"/>
            <a:ext cx="522908" cy="363789"/>
          </a:xfrm>
          <a:prstGeom prst="rect">
            <a:avLst/>
          </a:prstGeom>
          <a:solidFill>
            <a:srgbClr val="004D5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579733A-828D-19A7-A2EE-8DCACF8FAE84}"/>
              </a:ext>
            </a:extLst>
          </p:cNvPr>
          <p:cNvSpPr/>
          <p:nvPr/>
        </p:nvSpPr>
        <p:spPr>
          <a:xfrm>
            <a:off x="8763989" y="13354461"/>
            <a:ext cx="664362" cy="361332"/>
          </a:xfrm>
          <a:prstGeom prst="rect">
            <a:avLst/>
          </a:prstGeom>
          <a:solidFill>
            <a:srgbClr val="00849E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9555D73-5044-054B-BFC8-DFE85CD4C4E7}"/>
              </a:ext>
            </a:extLst>
          </p:cNvPr>
          <p:cNvSpPr/>
          <p:nvPr/>
        </p:nvSpPr>
        <p:spPr>
          <a:xfrm>
            <a:off x="8340913" y="13351735"/>
            <a:ext cx="430336" cy="366381"/>
          </a:xfrm>
          <a:prstGeom prst="rect">
            <a:avLst/>
          </a:prstGeom>
          <a:solidFill>
            <a:srgbClr val="00708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2572F05-C6AE-C788-EDC1-B5140538D670}"/>
              </a:ext>
            </a:extLst>
          </p:cNvPr>
          <p:cNvSpPr/>
          <p:nvPr/>
        </p:nvSpPr>
        <p:spPr>
          <a:xfrm>
            <a:off x="7772253" y="10911532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691A003-1198-CC23-0DF7-BBCA39D52B53}"/>
              </a:ext>
            </a:extLst>
          </p:cNvPr>
          <p:cNvSpPr/>
          <p:nvPr/>
        </p:nvSpPr>
        <p:spPr>
          <a:xfrm>
            <a:off x="8750717" y="10912150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C8F67D3-BB49-5059-81A4-4C7BF2B12314}"/>
              </a:ext>
            </a:extLst>
          </p:cNvPr>
          <p:cNvSpPr/>
          <p:nvPr/>
        </p:nvSpPr>
        <p:spPr>
          <a:xfrm>
            <a:off x="8334579" y="10915290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F3D97F4-DF5E-E9CD-62AE-3586E11C9236}"/>
              </a:ext>
            </a:extLst>
          </p:cNvPr>
          <p:cNvSpPr txBox="1"/>
          <p:nvPr/>
        </p:nvSpPr>
        <p:spPr>
          <a:xfrm>
            <a:off x="5673939" y="10101351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00B1145-AD7A-70DB-740C-E0AAF622F8EF}"/>
              </a:ext>
            </a:extLst>
          </p:cNvPr>
          <p:cNvCxnSpPr>
            <a:cxnSpLocks/>
            <a:endCxn id="119" idx="0"/>
          </p:cNvCxnSpPr>
          <p:nvPr/>
        </p:nvCxnSpPr>
        <p:spPr>
          <a:xfrm>
            <a:off x="6542158" y="9880728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ight Brace 120">
            <a:extLst>
              <a:ext uri="{FF2B5EF4-FFF2-40B4-BE49-F238E27FC236}">
                <a16:creationId xmlns:a16="http://schemas.microsoft.com/office/drawing/2014/main" id="{E1EE7E20-D381-F02D-BE88-7AE499FF8604}"/>
              </a:ext>
            </a:extLst>
          </p:cNvPr>
          <p:cNvSpPr/>
          <p:nvPr/>
        </p:nvSpPr>
        <p:spPr>
          <a:xfrm rot="5400000">
            <a:off x="6471327" y="9531397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ight Brace 121">
            <a:extLst>
              <a:ext uri="{FF2B5EF4-FFF2-40B4-BE49-F238E27FC236}">
                <a16:creationId xmlns:a16="http://schemas.microsoft.com/office/drawing/2014/main" id="{B41BB294-3B2B-1823-E81B-73576BE0B10D}"/>
              </a:ext>
            </a:extLst>
          </p:cNvPr>
          <p:cNvSpPr/>
          <p:nvPr/>
        </p:nvSpPr>
        <p:spPr>
          <a:xfrm rot="5400000">
            <a:off x="8794742" y="9218101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BD24D3C-7649-6E8D-3B98-EF509A0846A3}"/>
              </a:ext>
            </a:extLst>
          </p:cNvPr>
          <p:cNvSpPr/>
          <p:nvPr/>
        </p:nvSpPr>
        <p:spPr>
          <a:xfrm>
            <a:off x="6318943" y="7668210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59DD636-AA57-DB15-8AEA-DF0A756DF82E}"/>
              </a:ext>
            </a:extLst>
          </p:cNvPr>
          <p:cNvSpPr/>
          <p:nvPr/>
        </p:nvSpPr>
        <p:spPr>
          <a:xfrm>
            <a:off x="5490964" y="7668210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48B62C-A9A0-5969-7D5A-0A3911B36566}"/>
              </a:ext>
            </a:extLst>
          </p:cNvPr>
          <p:cNvSpPr txBox="1"/>
          <p:nvPr/>
        </p:nvSpPr>
        <p:spPr>
          <a:xfrm>
            <a:off x="7998852" y="10110212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13467F6-5B86-68FC-8009-56039DFC5407}"/>
              </a:ext>
            </a:extLst>
          </p:cNvPr>
          <p:cNvCxnSpPr>
            <a:cxnSpLocks/>
          </p:cNvCxnSpPr>
          <p:nvPr/>
        </p:nvCxnSpPr>
        <p:spPr>
          <a:xfrm>
            <a:off x="8851970" y="9880728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4C5B65B5-76BC-7486-077F-D6FA6D2D6E5D}"/>
              </a:ext>
            </a:extLst>
          </p:cNvPr>
          <p:cNvSpPr txBox="1"/>
          <p:nvPr/>
        </p:nvSpPr>
        <p:spPr>
          <a:xfrm>
            <a:off x="5379937" y="1978719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AC84130-7DE8-BC95-28E1-D9F62FAB1A7F}"/>
              </a:ext>
            </a:extLst>
          </p:cNvPr>
          <p:cNvSpPr txBox="1"/>
          <p:nvPr/>
        </p:nvSpPr>
        <p:spPr>
          <a:xfrm>
            <a:off x="6214771" y="2162164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2B7A08B-7135-189A-302C-154C0CC1220D}"/>
              </a:ext>
            </a:extLst>
          </p:cNvPr>
          <p:cNvSpPr txBox="1"/>
          <p:nvPr/>
        </p:nvSpPr>
        <p:spPr>
          <a:xfrm>
            <a:off x="7012910" y="2365696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2798B13-5729-8A1F-91E0-D9BA77B2CED9}"/>
              </a:ext>
            </a:extLst>
          </p:cNvPr>
          <p:cNvSpPr txBox="1"/>
          <p:nvPr/>
        </p:nvSpPr>
        <p:spPr>
          <a:xfrm>
            <a:off x="7840749" y="2552036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08750CE-EFB4-2DC8-910F-4EFFEC2187C8}"/>
              </a:ext>
            </a:extLst>
          </p:cNvPr>
          <p:cNvSpPr txBox="1"/>
          <p:nvPr/>
        </p:nvSpPr>
        <p:spPr>
          <a:xfrm>
            <a:off x="8668588" y="2713603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CD634DD-FAE8-10F3-7B17-E3F47E10CFF1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E55E448-7A62-663F-FD86-57DCBA3EF1F7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F087788-EAD8-2999-2619-9416D9CDD2C8}"/>
              </a:ext>
            </a:extLst>
          </p:cNvPr>
          <p:cNvCxnSpPr>
            <a:stCxn id="183" idx="2"/>
            <a:endCxn id="184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867E3D3-A704-C1CE-582E-B51E02CD1C86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AF2F424-EBDC-1508-0BAB-EB2A70BB3A7C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DEBE6BA-3713-45C7-9044-318D16CD4FF7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B28204D-9E17-3DF4-2B9D-F4575C987E38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2AADDC2-8D42-22D6-CC47-DC85B8EF6FBC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E457471-6F2D-CF97-3EB5-39A68A9DD799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413E5ED5-8ACF-8052-AEFA-6C41B721C7D1}"/>
              </a:ext>
            </a:extLst>
          </p:cNvPr>
          <p:cNvCxnSpPr>
            <a:stCxn id="184" idx="2"/>
            <a:endCxn id="186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059B559-B1A3-2597-8620-9BD22026D57F}"/>
              </a:ext>
            </a:extLst>
          </p:cNvPr>
          <p:cNvCxnSpPr>
            <a:stCxn id="186" idx="2"/>
            <a:endCxn id="189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E3C968B7-1268-86F4-7A36-7D6FDE6ADE34}"/>
              </a:ext>
            </a:extLst>
          </p:cNvPr>
          <p:cNvCxnSpPr>
            <a:stCxn id="189" idx="2"/>
            <a:endCxn id="188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6349D779-F388-DF59-D0DB-A61FFF952819}"/>
              </a:ext>
            </a:extLst>
          </p:cNvPr>
          <p:cNvCxnSpPr>
            <a:stCxn id="188" idx="2"/>
            <a:endCxn id="190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9C72239B-D40C-635D-CE0D-2B0983AEBA00}"/>
              </a:ext>
            </a:extLst>
          </p:cNvPr>
          <p:cNvCxnSpPr>
            <a:stCxn id="190" idx="2"/>
            <a:endCxn id="191" idx="0"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F7EF6A00-3EBE-AE46-2645-51FFAFAF5A86}"/>
              </a:ext>
            </a:extLst>
          </p:cNvPr>
          <p:cNvCxnSpPr>
            <a:stCxn id="186" idx="3"/>
            <a:endCxn id="187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4E970D1D-DA1A-E1EA-69C0-6FAF608BD4C2}"/>
              </a:ext>
            </a:extLst>
          </p:cNvPr>
          <p:cNvCxnSpPr>
            <a:stCxn id="187" idx="0"/>
            <a:endCxn id="183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BAA9DDCC-B2F5-3E70-9AC5-DA9B6E7B42AD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C8A8124-3D40-2AB4-3E07-98A5DF71A72B}"/>
              </a:ext>
            </a:extLst>
          </p:cNvPr>
          <p:cNvCxnSpPr>
            <a:cxnSpLocks/>
            <a:stCxn id="191" idx="2"/>
            <a:endCxn id="199" idx="0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A34A1DB2-54C0-E01C-0C9F-BDB842A18313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0AA8E985-6684-D901-E914-BAE25EA7F73A}"/>
              </a:ext>
            </a:extLst>
          </p:cNvPr>
          <p:cNvCxnSpPr>
            <a:cxnSpLocks/>
            <a:stCxn id="201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12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1FC947-E874-5193-D54B-15348FB1EC70}"/>
              </a:ext>
            </a:extLst>
          </p:cNvPr>
          <p:cNvSpPr/>
          <p:nvPr/>
        </p:nvSpPr>
        <p:spPr>
          <a:xfrm>
            <a:off x="5414174" y="1840248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FE44F0-D845-A70D-2249-E620D1898676}"/>
              </a:ext>
            </a:extLst>
          </p:cNvPr>
          <p:cNvSpPr/>
          <p:nvPr/>
        </p:nvSpPr>
        <p:spPr>
          <a:xfrm>
            <a:off x="7059096" y="2024914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EB7E3-9AB2-3AEA-97F1-F9E841B79FAE}"/>
              </a:ext>
            </a:extLst>
          </p:cNvPr>
          <p:cNvSpPr/>
          <p:nvPr/>
        </p:nvSpPr>
        <p:spPr>
          <a:xfrm>
            <a:off x="7865000" y="2214199"/>
            <a:ext cx="8257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66110-BF0D-94BE-AFE6-C5C3FCBDF7BD}"/>
              </a:ext>
            </a:extLst>
          </p:cNvPr>
          <p:cNvSpPr/>
          <p:nvPr/>
        </p:nvSpPr>
        <p:spPr>
          <a:xfrm>
            <a:off x="8695187" y="2399266"/>
            <a:ext cx="819151" cy="369332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1B98C-90A6-8BB3-0518-6ACE37B5AA17}"/>
              </a:ext>
            </a:extLst>
          </p:cNvPr>
          <p:cNvSpPr/>
          <p:nvPr/>
        </p:nvSpPr>
        <p:spPr>
          <a:xfrm>
            <a:off x="9518752" y="2588118"/>
            <a:ext cx="814735" cy="3632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CD45B-A216-C69E-B30F-424F86A584D6}"/>
              </a:ext>
            </a:extLst>
          </p:cNvPr>
          <p:cNvSpPr/>
          <p:nvPr/>
        </p:nvSpPr>
        <p:spPr>
          <a:xfrm>
            <a:off x="8690773" y="2588118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FBEC6-7443-FD67-5128-A09AC50DFF48}"/>
              </a:ext>
            </a:extLst>
          </p:cNvPr>
          <p:cNvSpPr/>
          <p:nvPr/>
        </p:nvSpPr>
        <p:spPr>
          <a:xfrm>
            <a:off x="6239946" y="2020327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B2BFB5-7022-98EA-F6D4-4F72100265E6}"/>
              </a:ext>
            </a:extLst>
          </p:cNvPr>
          <p:cNvSpPr/>
          <p:nvPr/>
        </p:nvSpPr>
        <p:spPr>
          <a:xfrm>
            <a:off x="7052473" y="2214358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799190-C035-5C06-FDB5-8E1E53B6494C}"/>
              </a:ext>
            </a:extLst>
          </p:cNvPr>
          <p:cNvSpPr/>
          <p:nvPr/>
        </p:nvSpPr>
        <p:spPr>
          <a:xfrm>
            <a:off x="7876039" y="2398833"/>
            <a:ext cx="808112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6455B6C-8394-B199-6C02-B763ABBFF8A6}"/>
              </a:ext>
            </a:extLst>
          </p:cNvPr>
          <p:cNvSpPr/>
          <p:nvPr/>
        </p:nvSpPr>
        <p:spPr>
          <a:xfrm rot="5400000">
            <a:off x="6131377" y="834387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B74AE-BE6E-61A6-D6E4-59B7CC3AE20E}"/>
              </a:ext>
            </a:extLst>
          </p:cNvPr>
          <p:cNvSpPr txBox="1"/>
          <p:nvPr/>
        </p:nvSpPr>
        <p:spPr>
          <a:xfrm>
            <a:off x="5808577" y="1117572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C5B65B5-76BC-7486-077F-D6FA6D2D6E5D}"/>
              </a:ext>
            </a:extLst>
          </p:cNvPr>
          <p:cNvSpPr txBox="1"/>
          <p:nvPr/>
        </p:nvSpPr>
        <p:spPr>
          <a:xfrm>
            <a:off x="5379937" y="1978719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AC84130-7DE8-BC95-28E1-D9F62FAB1A7F}"/>
              </a:ext>
            </a:extLst>
          </p:cNvPr>
          <p:cNvSpPr txBox="1"/>
          <p:nvPr/>
        </p:nvSpPr>
        <p:spPr>
          <a:xfrm>
            <a:off x="6214771" y="2162164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2B7A08B-7135-189A-302C-154C0CC1220D}"/>
              </a:ext>
            </a:extLst>
          </p:cNvPr>
          <p:cNvSpPr txBox="1"/>
          <p:nvPr/>
        </p:nvSpPr>
        <p:spPr>
          <a:xfrm>
            <a:off x="7012910" y="2365696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2798B13-5729-8A1F-91E0-D9BA77B2CED9}"/>
              </a:ext>
            </a:extLst>
          </p:cNvPr>
          <p:cNvSpPr txBox="1"/>
          <p:nvPr/>
        </p:nvSpPr>
        <p:spPr>
          <a:xfrm>
            <a:off x="7840749" y="2552036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08750CE-EFB4-2DC8-910F-4EFFEC2187C8}"/>
              </a:ext>
            </a:extLst>
          </p:cNvPr>
          <p:cNvSpPr txBox="1"/>
          <p:nvPr/>
        </p:nvSpPr>
        <p:spPr>
          <a:xfrm>
            <a:off x="8668588" y="2713603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525E0F1-86B2-3CBB-9112-65840860EF49}"/>
              </a:ext>
            </a:extLst>
          </p:cNvPr>
          <p:cNvSpPr/>
          <p:nvPr/>
        </p:nvSpPr>
        <p:spPr>
          <a:xfrm>
            <a:off x="4969154" y="1172564"/>
            <a:ext cx="175694" cy="2998416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57BF8F96-3B39-4B6D-935B-28B1BB4755E9}"/>
              </a:ext>
            </a:extLst>
          </p:cNvPr>
          <p:cNvSpPr/>
          <p:nvPr/>
        </p:nvSpPr>
        <p:spPr>
          <a:xfrm>
            <a:off x="11698283" y="1126174"/>
            <a:ext cx="175693" cy="304480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C36B98-0E7F-5482-BE69-BDF89F186784}"/>
              </a:ext>
            </a:extLst>
          </p:cNvPr>
          <p:cNvSpPr txBox="1"/>
          <p:nvPr/>
        </p:nvSpPr>
        <p:spPr>
          <a:xfrm>
            <a:off x="9641284" y="2562250"/>
            <a:ext cx="71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5D0083-A9D6-3291-77F9-26AD9B4227D6}"/>
              </a:ext>
            </a:extLst>
          </p:cNvPr>
          <p:cNvSpPr/>
          <p:nvPr/>
        </p:nvSpPr>
        <p:spPr>
          <a:xfrm>
            <a:off x="10826893" y="3519808"/>
            <a:ext cx="814735" cy="363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89CF31-39B4-FEC6-4059-B7C4E85E32E3}"/>
              </a:ext>
            </a:extLst>
          </p:cNvPr>
          <p:cNvSpPr/>
          <p:nvPr/>
        </p:nvSpPr>
        <p:spPr>
          <a:xfrm>
            <a:off x="9998914" y="3519808"/>
            <a:ext cx="830718" cy="3632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ED9F7303-7521-2AAC-4782-6AFE6D5724F4}"/>
              </a:ext>
            </a:extLst>
          </p:cNvPr>
          <p:cNvSpPr/>
          <p:nvPr/>
        </p:nvSpPr>
        <p:spPr>
          <a:xfrm rot="5400000">
            <a:off x="8422890" y="-2295178"/>
            <a:ext cx="191466" cy="624601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9088E9-4894-BB55-7CFA-CA3C120B024F}"/>
              </a:ext>
            </a:extLst>
          </p:cNvPr>
          <p:cNvSpPr txBox="1"/>
          <p:nvPr/>
        </p:nvSpPr>
        <p:spPr>
          <a:xfrm>
            <a:off x="8236898" y="290113"/>
            <a:ext cx="56344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30 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3DF6B2-37B4-F69D-8A85-DE5955CB5DA4}"/>
              </a:ext>
            </a:extLst>
          </p:cNvPr>
          <p:cNvSpPr txBox="1"/>
          <p:nvPr/>
        </p:nvSpPr>
        <p:spPr>
          <a:xfrm>
            <a:off x="9978720" y="3670843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C190D7-C756-5426-C8E1-45A8A8E07345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59E84D-1B62-1DA2-829F-43309F560080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FC6A5AE-1088-8390-F23D-0C3513400094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45BBA83-DAC5-0C46-61FC-AB0A53CFDFCC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6DDA51-BC68-F6BC-C361-6AAA4ACEEC30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435D79-C6EE-7164-20A3-7A1AC6F2DFF5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E2F0E9-48D1-0D75-B042-06FB3C39FBDE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5B36BE-46A3-280A-9DC8-C69029230F24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33000A-6E49-1BE9-91F5-6BE352596FB3}"/>
              </a:ext>
            </a:extLst>
          </p:cNvPr>
          <p:cNvCxnSpPr>
            <a:stCxn id="45" idx="2"/>
            <a:endCxn id="47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4A472CC-3F1A-490B-5C11-64E5023ABEA9}"/>
              </a:ext>
            </a:extLst>
          </p:cNvPr>
          <p:cNvCxnSpPr>
            <a:stCxn id="47" idx="2"/>
            <a:endCxn id="50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C7461B5-4E94-17B2-B3D5-7A844AD5FE32}"/>
              </a:ext>
            </a:extLst>
          </p:cNvPr>
          <p:cNvCxnSpPr>
            <a:stCxn id="50" idx="2"/>
            <a:endCxn id="49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1A4E03-E0A4-C040-0266-C048F90FD136}"/>
              </a:ext>
            </a:extLst>
          </p:cNvPr>
          <p:cNvCxnSpPr>
            <a:stCxn id="49" idx="2"/>
            <a:endCxn id="51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3344DAE-F3EE-B14A-49AA-C026100EC511}"/>
              </a:ext>
            </a:extLst>
          </p:cNvPr>
          <p:cNvCxnSpPr>
            <a:stCxn id="47" idx="3"/>
            <a:endCxn id="48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4F97097-845C-BAB8-40D6-E3F432D94AE7}"/>
              </a:ext>
            </a:extLst>
          </p:cNvPr>
          <p:cNvCxnSpPr>
            <a:stCxn id="48" idx="0"/>
            <a:endCxn id="44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C802890-4C8B-C294-2D99-6D31DF40652B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8CD909-9696-2230-2D3C-E9833562313E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43C362D-64A7-7A25-9972-9083BDED1D95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8650E1C-B561-3068-56FA-54EC88D793C5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78733A-FB13-44AC-CC6B-EE053861F68E}"/>
              </a:ext>
            </a:extLst>
          </p:cNvPr>
          <p:cNvCxnSpPr>
            <a:endCxn id="66" idx="0"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1C13B09-D667-87BF-9179-915D26AF44ED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0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48190F8B-4863-2C51-7322-0869AE803356}"/>
              </a:ext>
            </a:extLst>
          </p:cNvPr>
          <p:cNvSpPr txBox="1"/>
          <p:nvPr/>
        </p:nvSpPr>
        <p:spPr>
          <a:xfrm>
            <a:off x="7596432" y="2321963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09FF82-4A8D-7A56-EB26-34DFDF70B2DD}"/>
              </a:ext>
            </a:extLst>
          </p:cNvPr>
          <p:cNvSpPr/>
          <p:nvPr/>
        </p:nvSpPr>
        <p:spPr>
          <a:xfrm>
            <a:off x="6171240" y="1924858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74ACCF-8108-A5EB-872E-37468576B9AC}"/>
              </a:ext>
            </a:extLst>
          </p:cNvPr>
          <p:cNvSpPr/>
          <p:nvPr/>
        </p:nvSpPr>
        <p:spPr>
          <a:xfrm>
            <a:off x="6988400" y="2085061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B7E80-07B1-1013-7D4D-230995DAD0F2}"/>
              </a:ext>
            </a:extLst>
          </p:cNvPr>
          <p:cNvSpPr/>
          <p:nvPr/>
        </p:nvSpPr>
        <p:spPr>
          <a:xfrm>
            <a:off x="7850031" y="2270833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24153E-4390-DB1A-3CA0-47AF3B8D73BD}"/>
              </a:ext>
            </a:extLst>
          </p:cNvPr>
          <p:cNvSpPr/>
          <p:nvPr/>
        </p:nvSpPr>
        <p:spPr>
          <a:xfrm>
            <a:off x="8642337" y="2524214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BD3111-4B2E-2732-28FA-0DD72582D16A}"/>
              </a:ext>
            </a:extLst>
          </p:cNvPr>
          <p:cNvSpPr/>
          <p:nvPr/>
        </p:nvSpPr>
        <p:spPr>
          <a:xfrm>
            <a:off x="10728118" y="3544125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4546C4-7DE6-CD12-68D8-2C9A7AC18F02}"/>
              </a:ext>
            </a:extLst>
          </p:cNvPr>
          <p:cNvSpPr/>
          <p:nvPr/>
        </p:nvSpPr>
        <p:spPr>
          <a:xfrm>
            <a:off x="9458463" y="278201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96AF71-40AF-7F4D-129B-704737A3489C}"/>
              </a:ext>
            </a:extLst>
          </p:cNvPr>
          <p:cNvSpPr/>
          <p:nvPr/>
        </p:nvSpPr>
        <p:spPr>
          <a:xfrm>
            <a:off x="6171240" y="1924858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557B9-78E5-275D-EF34-E5A174E2C114}"/>
              </a:ext>
            </a:extLst>
          </p:cNvPr>
          <p:cNvSpPr/>
          <p:nvPr/>
        </p:nvSpPr>
        <p:spPr>
          <a:xfrm>
            <a:off x="6988400" y="2085061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B6CCD4B-1BA6-C72E-765B-53A30722B7B6}"/>
              </a:ext>
            </a:extLst>
          </p:cNvPr>
          <p:cNvSpPr/>
          <p:nvPr/>
        </p:nvSpPr>
        <p:spPr>
          <a:xfrm>
            <a:off x="7850031" y="2270833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B040E2E-EF1A-9E15-1CAE-C6A64924D99D}"/>
              </a:ext>
            </a:extLst>
          </p:cNvPr>
          <p:cNvSpPr/>
          <p:nvPr/>
        </p:nvSpPr>
        <p:spPr>
          <a:xfrm>
            <a:off x="8642337" y="2524214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7DA5F56-CA20-452E-D17A-8A1507F65C25}"/>
              </a:ext>
            </a:extLst>
          </p:cNvPr>
          <p:cNvSpPr/>
          <p:nvPr/>
        </p:nvSpPr>
        <p:spPr>
          <a:xfrm>
            <a:off x="9458463" y="278201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BE0F112-9D58-11FE-6EF1-DCFFF35CE52D}"/>
              </a:ext>
            </a:extLst>
          </p:cNvPr>
          <p:cNvSpPr/>
          <p:nvPr/>
        </p:nvSpPr>
        <p:spPr>
          <a:xfrm>
            <a:off x="10728118" y="3544125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14762E-B856-3A87-F458-CAEB6D88A5C1}"/>
              </a:ext>
            </a:extLst>
          </p:cNvPr>
          <p:cNvSpPr txBox="1"/>
          <p:nvPr/>
        </p:nvSpPr>
        <p:spPr>
          <a:xfrm>
            <a:off x="8378213" y="262651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7ACDFC-F71A-117F-0EE8-8B7812DB869E}"/>
              </a:ext>
            </a:extLst>
          </p:cNvPr>
          <p:cNvSpPr txBox="1"/>
          <p:nvPr/>
        </p:nvSpPr>
        <p:spPr>
          <a:xfrm>
            <a:off x="9239862" y="2869690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FB23E3-343C-38A9-324B-820DB157BB10}"/>
              </a:ext>
            </a:extLst>
          </p:cNvPr>
          <p:cNvSpPr txBox="1"/>
          <p:nvPr/>
        </p:nvSpPr>
        <p:spPr>
          <a:xfrm>
            <a:off x="10420595" y="3669916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3C4130-984B-CC56-76B9-63972F1B12E6}"/>
              </a:ext>
            </a:extLst>
          </p:cNvPr>
          <p:cNvSpPr txBox="1"/>
          <p:nvPr/>
        </p:nvSpPr>
        <p:spPr>
          <a:xfrm>
            <a:off x="6724276" y="2121901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6455B6C-8394-B199-6C02-B763ABBFF8A6}"/>
              </a:ext>
            </a:extLst>
          </p:cNvPr>
          <p:cNvSpPr/>
          <p:nvPr/>
        </p:nvSpPr>
        <p:spPr>
          <a:xfrm rot="5400000">
            <a:off x="6131377" y="834387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B74AE-BE6E-61A6-D6E4-59B7CC3AE20E}"/>
              </a:ext>
            </a:extLst>
          </p:cNvPr>
          <p:cNvSpPr txBox="1"/>
          <p:nvPr/>
        </p:nvSpPr>
        <p:spPr>
          <a:xfrm>
            <a:off x="5808577" y="1117572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525E0F1-86B2-3CBB-9112-65840860EF49}"/>
              </a:ext>
            </a:extLst>
          </p:cNvPr>
          <p:cNvSpPr/>
          <p:nvPr/>
        </p:nvSpPr>
        <p:spPr>
          <a:xfrm>
            <a:off x="4969154" y="1172564"/>
            <a:ext cx="175694" cy="2998416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57BF8F96-3B39-4B6D-935B-28B1BB4755E9}"/>
              </a:ext>
            </a:extLst>
          </p:cNvPr>
          <p:cNvSpPr/>
          <p:nvPr/>
        </p:nvSpPr>
        <p:spPr>
          <a:xfrm>
            <a:off x="11698283" y="1126174"/>
            <a:ext cx="175693" cy="304480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ED9F7303-7521-2AAC-4782-6AFE6D5724F4}"/>
              </a:ext>
            </a:extLst>
          </p:cNvPr>
          <p:cNvSpPr/>
          <p:nvPr/>
        </p:nvSpPr>
        <p:spPr>
          <a:xfrm rot="5400000">
            <a:off x="8422890" y="-2295178"/>
            <a:ext cx="191466" cy="624601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9088E9-4894-BB55-7CFA-CA3C120B024F}"/>
              </a:ext>
            </a:extLst>
          </p:cNvPr>
          <p:cNvSpPr txBox="1"/>
          <p:nvPr/>
        </p:nvSpPr>
        <p:spPr>
          <a:xfrm>
            <a:off x="8236898" y="290113"/>
            <a:ext cx="56344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30 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E53300-82FC-4B44-F1F8-F44D75BCCB7C}"/>
              </a:ext>
            </a:extLst>
          </p:cNvPr>
          <p:cNvSpPr txBox="1"/>
          <p:nvPr/>
        </p:nvSpPr>
        <p:spPr>
          <a:xfrm>
            <a:off x="5950729" y="197749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16DCE-E88C-88BC-DE97-0DBAE18F4000}"/>
              </a:ext>
            </a:extLst>
          </p:cNvPr>
          <p:cNvSpPr/>
          <p:nvPr/>
        </p:nvSpPr>
        <p:spPr>
          <a:xfrm>
            <a:off x="9837157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593D9A1-22F4-1901-10EA-E27207881E24}"/>
              </a:ext>
            </a:extLst>
          </p:cNvPr>
          <p:cNvSpPr/>
          <p:nvPr/>
        </p:nvSpPr>
        <p:spPr>
          <a:xfrm>
            <a:off x="9995448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5BED5F0-4C60-48F4-B3D3-6EF2FFDCFE7D}"/>
              </a:ext>
            </a:extLst>
          </p:cNvPr>
          <p:cNvSpPr/>
          <p:nvPr/>
        </p:nvSpPr>
        <p:spPr>
          <a:xfrm>
            <a:off x="10165263" y="3215633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A4FAB96-AFEB-3FF0-0029-A06021E08A17}"/>
              </a:ext>
            </a:extLst>
          </p:cNvPr>
          <p:cNvSpPr/>
          <p:nvPr/>
        </p:nvSpPr>
        <p:spPr>
          <a:xfrm>
            <a:off x="9837157" y="3226252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38905A7-7C4E-2204-D23C-22DE93F16F08}"/>
              </a:ext>
            </a:extLst>
          </p:cNvPr>
          <p:cNvSpPr/>
          <p:nvPr/>
        </p:nvSpPr>
        <p:spPr>
          <a:xfrm>
            <a:off x="10004448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234E680-6091-DEE1-4606-6394F3227AFF}"/>
              </a:ext>
            </a:extLst>
          </p:cNvPr>
          <p:cNvSpPr/>
          <p:nvPr/>
        </p:nvSpPr>
        <p:spPr>
          <a:xfrm>
            <a:off x="1015381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80EC4CF-A65D-0FFE-7657-36CEB6454001}"/>
              </a:ext>
            </a:extLst>
          </p:cNvPr>
          <p:cNvSpPr/>
          <p:nvPr/>
        </p:nvSpPr>
        <p:spPr>
          <a:xfrm>
            <a:off x="984615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112F09-4EE1-F32E-A345-0871DD73A34C}"/>
              </a:ext>
            </a:extLst>
          </p:cNvPr>
          <p:cNvSpPr/>
          <p:nvPr/>
        </p:nvSpPr>
        <p:spPr>
          <a:xfrm>
            <a:off x="9990658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71CA9F9-3493-2909-81EE-7963E9A9A238}"/>
              </a:ext>
            </a:extLst>
          </p:cNvPr>
          <p:cNvSpPr/>
          <p:nvPr/>
        </p:nvSpPr>
        <p:spPr>
          <a:xfrm>
            <a:off x="10153739" y="3215633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D9DDBD-5290-5437-D977-347381ECAD1F}"/>
              </a:ext>
            </a:extLst>
          </p:cNvPr>
          <p:cNvSpPr/>
          <p:nvPr/>
        </p:nvSpPr>
        <p:spPr>
          <a:xfrm>
            <a:off x="10002472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F6B85B5-5A37-47B3-7099-210887B338AD}"/>
              </a:ext>
            </a:extLst>
          </p:cNvPr>
          <p:cNvSpPr/>
          <p:nvPr/>
        </p:nvSpPr>
        <p:spPr>
          <a:xfrm>
            <a:off x="9823915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79FCB4-A922-EAAE-4C80-C9422655363D}"/>
              </a:ext>
            </a:extLst>
          </p:cNvPr>
          <p:cNvSpPr/>
          <p:nvPr/>
        </p:nvSpPr>
        <p:spPr>
          <a:xfrm>
            <a:off x="10165263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0555821-BC7D-B721-F38C-1A4E84C8CD1D}"/>
              </a:ext>
            </a:extLst>
          </p:cNvPr>
          <p:cNvSpPr/>
          <p:nvPr/>
        </p:nvSpPr>
        <p:spPr>
          <a:xfrm>
            <a:off x="9837157" y="3203722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5D1DCBC-7BEF-3733-5BFC-80E90569F9C0}"/>
              </a:ext>
            </a:extLst>
          </p:cNvPr>
          <p:cNvSpPr/>
          <p:nvPr/>
        </p:nvSpPr>
        <p:spPr>
          <a:xfrm>
            <a:off x="9821896" y="3213477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30EAED-6A21-77A9-362B-3F0B299B1695}"/>
              </a:ext>
            </a:extLst>
          </p:cNvPr>
          <p:cNvSpPr txBox="1"/>
          <p:nvPr/>
        </p:nvSpPr>
        <p:spPr>
          <a:xfrm>
            <a:off x="9655818" y="2507462"/>
            <a:ext cx="715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…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F2B1FEA-A3E1-CD53-5322-53602FF5A1B3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44FA651-6891-ABDA-F988-EF76FA9B422F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96A2854-9514-EA8F-7D7C-7E336529B7C8}"/>
              </a:ext>
            </a:extLst>
          </p:cNvPr>
          <p:cNvCxnSpPr>
            <a:stCxn id="123" idx="2"/>
            <a:endCxn id="124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19A295B2-D6CF-4B2D-34C3-D82B5B74F8E4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DBBA2DC-7EB7-5DDB-4843-E7569A21FDA0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E6B30D9-5911-51F2-2CC0-F3DF389528BD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5BA1DD3-0806-3205-70E9-F6F0B2F64F3F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5ACF339-6829-3858-49E8-DEE2FCC39EC5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E3E51F6-594D-E462-E866-745141B70E18}"/>
              </a:ext>
            </a:extLst>
          </p:cNvPr>
          <p:cNvCxnSpPr>
            <a:stCxn id="124" idx="2"/>
            <a:endCxn id="126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6131140-E849-076F-07A0-EB10371F0889}"/>
              </a:ext>
            </a:extLst>
          </p:cNvPr>
          <p:cNvCxnSpPr>
            <a:stCxn id="126" idx="2"/>
            <a:endCxn id="129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121397D-8C3C-82F6-3B53-90CCC3C93788}"/>
              </a:ext>
            </a:extLst>
          </p:cNvPr>
          <p:cNvCxnSpPr>
            <a:stCxn id="129" idx="2"/>
            <a:endCxn id="128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042FCA-D349-BA78-C474-8195D36F95EE}"/>
              </a:ext>
            </a:extLst>
          </p:cNvPr>
          <p:cNvCxnSpPr>
            <a:stCxn id="128" idx="2"/>
            <a:endCxn id="130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0ACE860-F7A6-6706-A03E-B9DB23DBE97F}"/>
              </a:ext>
            </a:extLst>
          </p:cNvPr>
          <p:cNvCxnSpPr>
            <a:stCxn id="126" idx="3"/>
            <a:endCxn id="127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C67DBE0-E69C-F0EF-8E96-A87D55DB3AA3}"/>
              </a:ext>
            </a:extLst>
          </p:cNvPr>
          <p:cNvCxnSpPr>
            <a:stCxn id="127" idx="0"/>
            <a:endCxn id="123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C6C47C05-9D43-2A25-B75A-759C51C900B7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4BADD8F-BE34-F840-30B3-490551F60A73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B8F516B-BF4F-2301-09EA-CC0CBA47ACB0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536912C1-EB73-3104-2183-17D7AA3FEFF2}"/>
              </a:ext>
            </a:extLst>
          </p:cNvPr>
          <p:cNvSpPr txBox="1"/>
          <p:nvPr/>
        </p:nvSpPr>
        <p:spPr>
          <a:xfrm>
            <a:off x="4634583" y="5426793"/>
            <a:ext cx="154587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median power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98DE180-7827-A641-58A8-1948DFDDF701}"/>
              </a:ext>
            </a:extLst>
          </p:cNvPr>
          <p:cNvCxnSpPr>
            <a:cxnSpLocks/>
            <a:stCxn id="150" idx="2"/>
            <a:endCxn id="146" idx="0"/>
          </p:cNvCxnSpPr>
          <p:nvPr/>
        </p:nvCxnSpPr>
        <p:spPr>
          <a:xfrm>
            <a:off x="5407519" y="5796125"/>
            <a:ext cx="1" cy="443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F782B11-297B-8184-25CC-44BEC20A0DD1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398E764-41C6-69A8-DFE0-A5FEA42335F5}"/>
              </a:ext>
            </a:extLst>
          </p:cNvPr>
          <p:cNvCxnSpPr>
            <a:endCxn id="152" idx="0"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CA5E4F2D-B5A9-F139-4C2C-9526E11412D6}"/>
              </a:ext>
            </a:extLst>
          </p:cNvPr>
          <p:cNvCxnSpPr>
            <a:cxnSpLocks/>
            <a:stCxn id="152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B4A67B78-E882-AA2A-155A-7CB8681B9898}"/>
              </a:ext>
            </a:extLst>
          </p:cNvPr>
          <p:cNvSpPr txBox="1"/>
          <p:nvPr/>
        </p:nvSpPr>
        <p:spPr>
          <a:xfrm>
            <a:off x="9655818" y="2507462"/>
            <a:ext cx="715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…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419069-C346-C54B-C86A-C304098431E8}"/>
              </a:ext>
            </a:extLst>
          </p:cNvPr>
          <p:cNvSpPr/>
          <p:nvPr/>
        </p:nvSpPr>
        <p:spPr>
          <a:xfrm>
            <a:off x="7566450" y="3134422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7941A-27D2-11D3-91B6-0597DC9A526E}"/>
              </a:ext>
            </a:extLst>
          </p:cNvPr>
          <p:cNvSpPr/>
          <p:nvPr/>
        </p:nvSpPr>
        <p:spPr>
          <a:xfrm>
            <a:off x="8063333" y="3127378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A133D2-16EC-C1BB-3691-022EA57D759D}"/>
              </a:ext>
            </a:extLst>
          </p:cNvPr>
          <p:cNvSpPr/>
          <p:nvPr/>
        </p:nvSpPr>
        <p:spPr>
          <a:xfrm>
            <a:off x="8517142" y="3127378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1AB86A-C749-4362-647B-31203EE09DFD}"/>
              </a:ext>
            </a:extLst>
          </p:cNvPr>
          <p:cNvSpPr/>
          <p:nvPr/>
        </p:nvSpPr>
        <p:spPr>
          <a:xfrm>
            <a:off x="8965655" y="3127378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AB30B7-CA5C-2B0C-EA84-AF09D1AB94CE}"/>
              </a:ext>
            </a:extLst>
          </p:cNvPr>
          <p:cNvSpPr/>
          <p:nvPr/>
        </p:nvSpPr>
        <p:spPr>
          <a:xfrm>
            <a:off x="9412497" y="313372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11F9B15-E977-7FD5-43A7-18042DF68522}"/>
              </a:ext>
            </a:extLst>
          </p:cNvPr>
          <p:cNvSpPr/>
          <p:nvPr/>
        </p:nvSpPr>
        <p:spPr>
          <a:xfrm>
            <a:off x="10515490" y="3138951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6455B6C-8394-B199-6C02-B763ABBFF8A6}"/>
              </a:ext>
            </a:extLst>
          </p:cNvPr>
          <p:cNvSpPr/>
          <p:nvPr/>
        </p:nvSpPr>
        <p:spPr>
          <a:xfrm rot="5400000">
            <a:off x="5847645" y="-1232722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B74AE-BE6E-61A6-D6E4-59B7CC3AE20E}"/>
              </a:ext>
            </a:extLst>
          </p:cNvPr>
          <p:cNvSpPr txBox="1"/>
          <p:nvPr/>
        </p:nvSpPr>
        <p:spPr>
          <a:xfrm>
            <a:off x="5524845" y="-949537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525E0F1-86B2-3CBB-9112-65840860EF49}"/>
              </a:ext>
            </a:extLst>
          </p:cNvPr>
          <p:cNvSpPr/>
          <p:nvPr/>
        </p:nvSpPr>
        <p:spPr>
          <a:xfrm>
            <a:off x="7290932" y="2827928"/>
            <a:ext cx="144001" cy="89960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57BF8F96-3B39-4B6D-935B-28B1BB4755E9}"/>
              </a:ext>
            </a:extLst>
          </p:cNvPr>
          <p:cNvSpPr/>
          <p:nvPr/>
        </p:nvSpPr>
        <p:spPr>
          <a:xfrm>
            <a:off x="10996483" y="2902511"/>
            <a:ext cx="144001" cy="89960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ED9F7303-7521-2AAC-4782-6AFE6D5724F4}"/>
              </a:ext>
            </a:extLst>
          </p:cNvPr>
          <p:cNvSpPr/>
          <p:nvPr/>
        </p:nvSpPr>
        <p:spPr>
          <a:xfrm rot="5400000">
            <a:off x="8139158" y="-4362287"/>
            <a:ext cx="191466" cy="624601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9088E9-4894-BB55-7CFA-CA3C120B024F}"/>
              </a:ext>
            </a:extLst>
          </p:cNvPr>
          <p:cNvSpPr txBox="1"/>
          <p:nvPr/>
        </p:nvSpPr>
        <p:spPr>
          <a:xfrm>
            <a:off x="7953166" y="-1776996"/>
            <a:ext cx="56344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30 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FDBCC2-39B3-E09F-6B97-3B67D005A655}"/>
              </a:ext>
            </a:extLst>
          </p:cNvPr>
          <p:cNvSpPr txBox="1"/>
          <p:nvPr/>
        </p:nvSpPr>
        <p:spPr>
          <a:xfrm>
            <a:off x="8465188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FB4CEE-214B-1A3E-D8A9-0AE6048190E1}"/>
              </a:ext>
            </a:extLst>
          </p:cNvPr>
          <p:cNvSpPr txBox="1"/>
          <p:nvPr/>
        </p:nvSpPr>
        <p:spPr>
          <a:xfrm>
            <a:off x="8912289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E78A91-A36A-23C7-14F1-E537EA66B971}"/>
              </a:ext>
            </a:extLst>
          </p:cNvPr>
          <p:cNvSpPr txBox="1"/>
          <p:nvPr/>
        </p:nvSpPr>
        <p:spPr>
          <a:xfrm>
            <a:off x="9359113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3149B7-8F30-B56F-3987-C653C02C5BB1}"/>
              </a:ext>
            </a:extLst>
          </p:cNvPr>
          <p:cNvSpPr txBox="1"/>
          <p:nvPr/>
        </p:nvSpPr>
        <p:spPr>
          <a:xfrm>
            <a:off x="10411359" y="3336962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866ABC-213E-C3B7-F9AE-898CBDD2C70A}"/>
              </a:ext>
            </a:extLst>
          </p:cNvPr>
          <p:cNvSpPr txBox="1"/>
          <p:nvPr/>
        </p:nvSpPr>
        <p:spPr>
          <a:xfrm>
            <a:off x="8018448" y="3342819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C7696698-ABD2-CB08-A25D-938E31683157}"/>
              </a:ext>
            </a:extLst>
          </p:cNvPr>
          <p:cNvSpPr/>
          <p:nvPr/>
        </p:nvSpPr>
        <p:spPr>
          <a:xfrm rot="5400000">
            <a:off x="5847645" y="-1232722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CE50F4-7B3B-6D31-9800-8E5A29D121AF}"/>
              </a:ext>
            </a:extLst>
          </p:cNvPr>
          <p:cNvSpPr txBox="1"/>
          <p:nvPr/>
        </p:nvSpPr>
        <p:spPr>
          <a:xfrm>
            <a:off x="5524845" y="-949537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63FCCF-5E53-CAED-0B35-CE3D6EB6C4F5}"/>
              </a:ext>
            </a:extLst>
          </p:cNvPr>
          <p:cNvSpPr txBox="1"/>
          <p:nvPr/>
        </p:nvSpPr>
        <p:spPr>
          <a:xfrm>
            <a:off x="7514070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22D010-2A74-EA88-8FDF-7674960B95E6}"/>
              </a:ext>
            </a:extLst>
          </p:cNvPr>
          <p:cNvSpPr/>
          <p:nvPr/>
        </p:nvSpPr>
        <p:spPr>
          <a:xfrm>
            <a:off x="9837157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358E73F-6EA1-BD26-25CF-954EF4160920}"/>
              </a:ext>
            </a:extLst>
          </p:cNvPr>
          <p:cNvSpPr/>
          <p:nvPr/>
        </p:nvSpPr>
        <p:spPr>
          <a:xfrm>
            <a:off x="10004448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AC4AFB-D04E-2788-4471-B64BF88F71AC}"/>
              </a:ext>
            </a:extLst>
          </p:cNvPr>
          <p:cNvSpPr/>
          <p:nvPr/>
        </p:nvSpPr>
        <p:spPr>
          <a:xfrm>
            <a:off x="1015381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6DAB3A5-4AFC-5401-3DD7-241A9D69E867}"/>
              </a:ext>
            </a:extLst>
          </p:cNvPr>
          <p:cNvSpPr/>
          <p:nvPr/>
        </p:nvSpPr>
        <p:spPr>
          <a:xfrm>
            <a:off x="984615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26FF42D-89AF-CA2E-67C7-739B4875B68B}"/>
              </a:ext>
            </a:extLst>
          </p:cNvPr>
          <p:cNvSpPr/>
          <p:nvPr/>
        </p:nvSpPr>
        <p:spPr>
          <a:xfrm>
            <a:off x="7566450" y="3134422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6B65E47-4817-228A-BC71-98FFDD7FB3AF}"/>
              </a:ext>
            </a:extLst>
          </p:cNvPr>
          <p:cNvSpPr/>
          <p:nvPr/>
        </p:nvSpPr>
        <p:spPr>
          <a:xfrm>
            <a:off x="8063333" y="3127378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51A258E-A4E5-137D-7222-3D7E4AE8998D}"/>
              </a:ext>
            </a:extLst>
          </p:cNvPr>
          <p:cNvSpPr/>
          <p:nvPr/>
        </p:nvSpPr>
        <p:spPr>
          <a:xfrm>
            <a:off x="8517142" y="3127378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B2AFC29-EFB9-4D5C-E07D-A8ACC73B90D1}"/>
              </a:ext>
            </a:extLst>
          </p:cNvPr>
          <p:cNvSpPr/>
          <p:nvPr/>
        </p:nvSpPr>
        <p:spPr>
          <a:xfrm>
            <a:off x="8965655" y="3127378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A709E56-AC71-2439-C0E2-BFBE7475F50B}"/>
              </a:ext>
            </a:extLst>
          </p:cNvPr>
          <p:cNvSpPr/>
          <p:nvPr/>
        </p:nvSpPr>
        <p:spPr>
          <a:xfrm>
            <a:off x="9412497" y="313372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C7E6D6C-ACED-0E7A-49B5-54C8CF1381BC}"/>
              </a:ext>
            </a:extLst>
          </p:cNvPr>
          <p:cNvSpPr/>
          <p:nvPr/>
        </p:nvSpPr>
        <p:spPr>
          <a:xfrm>
            <a:off x="10515490" y="3138951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67B373D-7F6F-1241-B713-D31688A6B2AF}"/>
              </a:ext>
            </a:extLst>
          </p:cNvPr>
          <p:cNvSpPr/>
          <p:nvPr/>
        </p:nvSpPr>
        <p:spPr>
          <a:xfrm>
            <a:off x="9830889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555F5E5-2444-37F4-3BE0-FB106F56253A}"/>
              </a:ext>
            </a:extLst>
          </p:cNvPr>
          <p:cNvSpPr/>
          <p:nvPr/>
        </p:nvSpPr>
        <p:spPr>
          <a:xfrm>
            <a:off x="9998180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2A78E35-00EA-3F1C-E6C0-CCD660555AD4}"/>
              </a:ext>
            </a:extLst>
          </p:cNvPr>
          <p:cNvSpPr/>
          <p:nvPr/>
        </p:nvSpPr>
        <p:spPr>
          <a:xfrm>
            <a:off x="10147549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86F61C1-D69F-DCE3-8958-DBD3CDADEC11}"/>
              </a:ext>
            </a:extLst>
          </p:cNvPr>
          <p:cNvSpPr/>
          <p:nvPr/>
        </p:nvSpPr>
        <p:spPr>
          <a:xfrm>
            <a:off x="9839889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15CB7C9-69AD-2B8A-147D-DBCE056E39D4}"/>
              </a:ext>
            </a:extLst>
          </p:cNvPr>
          <p:cNvSpPr/>
          <p:nvPr/>
        </p:nvSpPr>
        <p:spPr>
          <a:xfrm>
            <a:off x="9815451" y="3200665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3BD308C-4E27-7958-DE33-677B0F1167D4}"/>
              </a:ext>
            </a:extLst>
          </p:cNvPr>
          <p:cNvSpPr/>
          <p:nvPr/>
        </p:nvSpPr>
        <p:spPr>
          <a:xfrm>
            <a:off x="9995448" y="3199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75FC1F5-4A76-F2FA-6938-FE16F3CF1785}"/>
              </a:ext>
            </a:extLst>
          </p:cNvPr>
          <p:cNvSpPr/>
          <p:nvPr/>
        </p:nvSpPr>
        <p:spPr>
          <a:xfrm>
            <a:off x="9815451" y="3195190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3C65F8D-FD4F-38E8-327C-60E1A293A9E1}"/>
              </a:ext>
            </a:extLst>
          </p:cNvPr>
          <p:cNvSpPr/>
          <p:nvPr/>
        </p:nvSpPr>
        <p:spPr>
          <a:xfrm>
            <a:off x="9996853" y="3232204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D98ACBC-A917-7261-90A7-41FBDDBDD62C}"/>
              </a:ext>
            </a:extLst>
          </p:cNvPr>
          <p:cNvSpPr/>
          <p:nvPr/>
        </p:nvSpPr>
        <p:spPr>
          <a:xfrm>
            <a:off x="10174858" y="3204190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9B53C91-981C-C183-C028-9B580AF06E31}"/>
              </a:ext>
            </a:extLst>
          </p:cNvPr>
          <p:cNvSpPr/>
          <p:nvPr/>
        </p:nvSpPr>
        <p:spPr>
          <a:xfrm>
            <a:off x="10175755" y="3222426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258D29-D3D0-E36D-11F5-8D424BBC94CB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6CE5D5F-BCDB-20EC-CA65-08BB653240F3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29F33BD-7E07-6A2E-24EB-14511C06BA4D}"/>
              </a:ext>
            </a:extLst>
          </p:cNvPr>
          <p:cNvCxnSpPr>
            <a:stCxn id="168" idx="2"/>
            <a:endCxn id="169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517EF5B-E160-20B1-05E2-3AA1D2E0105F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154EDBB-6EC6-3F81-3CDD-C6E3E7EBCA65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DF9EEE2-CE56-D96E-EAE5-2F32B5606613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39686FD-2D23-B553-FCE9-32B1BD0308CD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05D3A44-68E2-0E5D-F003-815AD25DD63F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E51C195-0C09-C166-D694-8238F0FB7CBB}"/>
              </a:ext>
            </a:extLst>
          </p:cNvPr>
          <p:cNvCxnSpPr>
            <a:stCxn id="169" idx="2"/>
            <a:endCxn id="171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C9069E5-F08C-EF87-9EF6-BB60F5BC1F25}"/>
              </a:ext>
            </a:extLst>
          </p:cNvPr>
          <p:cNvCxnSpPr>
            <a:stCxn id="171" idx="2"/>
            <a:endCxn id="174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9510392-B487-A414-8B6C-FFC405A94173}"/>
              </a:ext>
            </a:extLst>
          </p:cNvPr>
          <p:cNvCxnSpPr>
            <a:stCxn id="174" idx="2"/>
            <a:endCxn id="173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85696DC-153F-FA0A-667C-DF9D07491424}"/>
              </a:ext>
            </a:extLst>
          </p:cNvPr>
          <p:cNvCxnSpPr>
            <a:stCxn id="173" idx="2"/>
            <a:endCxn id="175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20303940-23EF-CD63-940B-CC7B43248E14}"/>
              </a:ext>
            </a:extLst>
          </p:cNvPr>
          <p:cNvCxnSpPr>
            <a:stCxn id="171" idx="3"/>
            <a:endCxn id="172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FD18FFAB-C6A6-18D4-5F9A-53F4E1F223C4}"/>
              </a:ext>
            </a:extLst>
          </p:cNvPr>
          <p:cNvCxnSpPr>
            <a:stCxn id="172" idx="0"/>
            <a:endCxn id="168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06D3B6F-2B7E-4C0E-C787-8F5015E0A40D}"/>
              </a:ext>
            </a:extLst>
          </p:cNvPr>
          <p:cNvCxnSpPr>
            <a:cxnSpLocks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2B25D483-7045-0169-0E97-868435BA5ED8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C22D90F-F351-C00F-19ED-F8AD25C26DF1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0F48E2C3-5D01-6765-37BA-B6A90A6BC8A3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8F318E4D-E390-5EEB-3E33-AC048A6DB8A9}"/>
              </a:ext>
            </a:extLst>
          </p:cNvPr>
          <p:cNvSpPr txBox="1"/>
          <p:nvPr/>
        </p:nvSpPr>
        <p:spPr>
          <a:xfrm>
            <a:off x="4634583" y="5426793"/>
            <a:ext cx="154587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median power</a:t>
            </a:r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D77484F7-91A8-2DCC-D8EC-6CE071D2A7DD}"/>
              </a:ext>
            </a:extLst>
          </p:cNvPr>
          <p:cNvCxnSpPr>
            <a:cxnSpLocks/>
            <a:stCxn id="196" idx="2"/>
            <a:endCxn id="194" idx="0"/>
          </p:cNvCxnSpPr>
          <p:nvPr/>
        </p:nvCxnSpPr>
        <p:spPr>
          <a:xfrm>
            <a:off x="5407519" y="5796125"/>
            <a:ext cx="1" cy="443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D0EC7513-5DEC-61FF-A1A2-31849D1CE01A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374FB2B-3C8C-85FA-D0A1-9BBE77723AFA}"/>
              </a:ext>
            </a:extLst>
          </p:cNvPr>
          <p:cNvCxnSpPr>
            <a:cxnSpLocks/>
            <a:stCxn id="198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04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B5419069-C346-C54B-C86A-C304098431E8}"/>
              </a:ext>
            </a:extLst>
          </p:cNvPr>
          <p:cNvSpPr/>
          <p:nvPr/>
        </p:nvSpPr>
        <p:spPr>
          <a:xfrm>
            <a:off x="7566450" y="3134422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7941A-27D2-11D3-91B6-0597DC9A526E}"/>
              </a:ext>
            </a:extLst>
          </p:cNvPr>
          <p:cNvSpPr/>
          <p:nvPr/>
        </p:nvSpPr>
        <p:spPr>
          <a:xfrm>
            <a:off x="8063333" y="3127378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A133D2-16EC-C1BB-3691-022EA57D759D}"/>
              </a:ext>
            </a:extLst>
          </p:cNvPr>
          <p:cNvSpPr/>
          <p:nvPr/>
        </p:nvSpPr>
        <p:spPr>
          <a:xfrm>
            <a:off x="8517142" y="3127378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1AB86A-C749-4362-647B-31203EE09DFD}"/>
              </a:ext>
            </a:extLst>
          </p:cNvPr>
          <p:cNvSpPr/>
          <p:nvPr/>
        </p:nvSpPr>
        <p:spPr>
          <a:xfrm>
            <a:off x="8965655" y="3127378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AB30B7-CA5C-2B0C-EA84-AF09D1AB94CE}"/>
              </a:ext>
            </a:extLst>
          </p:cNvPr>
          <p:cNvSpPr/>
          <p:nvPr/>
        </p:nvSpPr>
        <p:spPr>
          <a:xfrm>
            <a:off x="9412497" y="313372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11F9B15-E977-7FD5-43A7-18042DF68522}"/>
              </a:ext>
            </a:extLst>
          </p:cNvPr>
          <p:cNvSpPr/>
          <p:nvPr/>
        </p:nvSpPr>
        <p:spPr>
          <a:xfrm>
            <a:off x="10515490" y="3138951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525E0F1-86B2-3CBB-9112-65840860EF49}"/>
              </a:ext>
            </a:extLst>
          </p:cNvPr>
          <p:cNvSpPr/>
          <p:nvPr/>
        </p:nvSpPr>
        <p:spPr>
          <a:xfrm>
            <a:off x="7290932" y="2827928"/>
            <a:ext cx="144001" cy="89960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57BF8F96-3B39-4B6D-935B-28B1BB4755E9}"/>
              </a:ext>
            </a:extLst>
          </p:cNvPr>
          <p:cNvSpPr/>
          <p:nvPr/>
        </p:nvSpPr>
        <p:spPr>
          <a:xfrm>
            <a:off x="10996483" y="2902511"/>
            <a:ext cx="144001" cy="89960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66183E-7C6A-CF8C-625C-B13BD0D1A261}"/>
              </a:ext>
            </a:extLst>
          </p:cNvPr>
          <p:cNvCxnSpPr>
            <a:cxnSpLocks/>
          </p:cNvCxnSpPr>
          <p:nvPr/>
        </p:nvCxnSpPr>
        <p:spPr>
          <a:xfrm flipV="1">
            <a:off x="7982706" y="4762166"/>
            <a:ext cx="0" cy="12605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1FDBCC2-39B3-E09F-6B97-3B67D005A655}"/>
              </a:ext>
            </a:extLst>
          </p:cNvPr>
          <p:cNvSpPr txBox="1"/>
          <p:nvPr/>
        </p:nvSpPr>
        <p:spPr>
          <a:xfrm>
            <a:off x="8465188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FB4CEE-214B-1A3E-D8A9-0AE6048190E1}"/>
              </a:ext>
            </a:extLst>
          </p:cNvPr>
          <p:cNvSpPr txBox="1"/>
          <p:nvPr/>
        </p:nvSpPr>
        <p:spPr>
          <a:xfrm>
            <a:off x="8912289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E78A91-A36A-23C7-14F1-E537EA66B971}"/>
              </a:ext>
            </a:extLst>
          </p:cNvPr>
          <p:cNvSpPr txBox="1"/>
          <p:nvPr/>
        </p:nvSpPr>
        <p:spPr>
          <a:xfrm>
            <a:off x="9359113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3149B7-8F30-B56F-3987-C653C02C5BB1}"/>
              </a:ext>
            </a:extLst>
          </p:cNvPr>
          <p:cNvSpPr txBox="1"/>
          <p:nvPr/>
        </p:nvSpPr>
        <p:spPr>
          <a:xfrm>
            <a:off x="10411359" y="3336962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866ABC-213E-C3B7-F9AE-898CBDD2C70A}"/>
              </a:ext>
            </a:extLst>
          </p:cNvPr>
          <p:cNvSpPr txBox="1"/>
          <p:nvPr/>
        </p:nvSpPr>
        <p:spPr>
          <a:xfrm>
            <a:off x="8018448" y="3342819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63FCCF-5E53-CAED-0B35-CE3D6EB6C4F5}"/>
              </a:ext>
            </a:extLst>
          </p:cNvPr>
          <p:cNvSpPr txBox="1"/>
          <p:nvPr/>
        </p:nvSpPr>
        <p:spPr>
          <a:xfrm>
            <a:off x="7514070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B9C592-B8F7-47B2-DAEF-DCFD07D80B95}"/>
              </a:ext>
            </a:extLst>
          </p:cNvPr>
          <p:cNvSpPr/>
          <p:nvPr/>
        </p:nvSpPr>
        <p:spPr>
          <a:xfrm>
            <a:off x="9245115" y="4993338"/>
            <a:ext cx="90000" cy="1020349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50A71F-91D8-03A5-0EFD-1F8C869168D2}"/>
              </a:ext>
            </a:extLst>
          </p:cNvPr>
          <p:cNvSpPr/>
          <p:nvPr/>
        </p:nvSpPr>
        <p:spPr>
          <a:xfrm>
            <a:off x="9614419" y="5427295"/>
            <a:ext cx="90000" cy="5863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D78465A-51B3-CF19-8C53-1E232F8B1984}"/>
              </a:ext>
            </a:extLst>
          </p:cNvPr>
          <p:cNvSpPr/>
          <p:nvPr/>
        </p:nvSpPr>
        <p:spPr>
          <a:xfrm>
            <a:off x="9335692" y="5118473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B9FC2C5-51EC-4671-706C-4A91F691B625}"/>
              </a:ext>
            </a:extLst>
          </p:cNvPr>
          <p:cNvSpPr/>
          <p:nvPr/>
        </p:nvSpPr>
        <p:spPr>
          <a:xfrm>
            <a:off x="9155115" y="5204203"/>
            <a:ext cx="90000" cy="81049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ADCCCCF-7A8A-3376-8C1C-29D177A02E39}"/>
              </a:ext>
            </a:extLst>
          </p:cNvPr>
          <p:cNvSpPr/>
          <p:nvPr/>
        </p:nvSpPr>
        <p:spPr>
          <a:xfrm>
            <a:off x="8971879" y="5322650"/>
            <a:ext cx="90000" cy="6910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77D019E-6BB7-C711-B21A-8B323EC44DC8}"/>
              </a:ext>
            </a:extLst>
          </p:cNvPr>
          <p:cNvSpPr/>
          <p:nvPr/>
        </p:nvSpPr>
        <p:spPr>
          <a:xfrm>
            <a:off x="9427939" y="5509687"/>
            <a:ext cx="90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E662146-06C0-F3B8-84CB-D1B2C245C72C}"/>
              </a:ext>
            </a:extLst>
          </p:cNvPr>
          <p:cNvSpPr txBox="1"/>
          <p:nvPr/>
        </p:nvSpPr>
        <p:spPr>
          <a:xfrm>
            <a:off x="7626062" y="52146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22D010-2A74-EA88-8FDF-7674960B95E6}"/>
              </a:ext>
            </a:extLst>
          </p:cNvPr>
          <p:cNvSpPr/>
          <p:nvPr/>
        </p:nvSpPr>
        <p:spPr>
          <a:xfrm>
            <a:off x="9837157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9E1373A-73BF-9C9E-EABD-B9244ECD6C31}"/>
              </a:ext>
            </a:extLst>
          </p:cNvPr>
          <p:cNvSpPr/>
          <p:nvPr/>
        </p:nvSpPr>
        <p:spPr>
          <a:xfrm>
            <a:off x="9704937" y="5627069"/>
            <a:ext cx="89999" cy="38490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8F1CE99-1E17-B0B2-208D-130CD2727FA2}"/>
              </a:ext>
            </a:extLst>
          </p:cNvPr>
          <p:cNvSpPr/>
          <p:nvPr/>
        </p:nvSpPr>
        <p:spPr>
          <a:xfrm>
            <a:off x="9982450" y="5879977"/>
            <a:ext cx="85038" cy="1342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58910A8-6342-55DF-961A-560A4A36A8F9}"/>
              </a:ext>
            </a:extLst>
          </p:cNvPr>
          <p:cNvSpPr/>
          <p:nvPr/>
        </p:nvSpPr>
        <p:spPr>
          <a:xfrm>
            <a:off x="8702076" y="5873790"/>
            <a:ext cx="90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358E73F-6EA1-BD26-25CF-954EF4160920}"/>
              </a:ext>
            </a:extLst>
          </p:cNvPr>
          <p:cNvSpPr/>
          <p:nvPr/>
        </p:nvSpPr>
        <p:spPr>
          <a:xfrm>
            <a:off x="10004448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AC4AFB-D04E-2788-4471-B64BF88F71AC}"/>
              </a:ext>
            </a:extLst>
          </p:cNvPr>
          <p:cNvSpPr/>
          <p:nvPr/>
        </p:nvSpPr>
        <p:spPr>
          <a:xfrm>
            <a:off x="1015381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6DAB3A5-4AFC-5401-3DD7-241A9D69E867}"/>
              </a:ext>
            </a:extLst>
          </p:cNvPr>
          <p:cNvSpPr/>
          <p:nvPr/>
        </p:nvSpPr>
        <p:spPr>
          <a:xfrm>
            <a:off x="984615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F7DA05F-5E75-D8AC-93BA-C233CA77FF32}"/>
              </a:ext>
            </a:extLst>
          </p:cNvPr>
          <p:cNvSpPr/>
          <p:nvPr/>
        </p:nvSpPr>
        <p:spPr>
          <a:xfrm flipH="1">
            <a:off x="9521300" y="5334823"/>
            <a:ext cx="90000" cy="67886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3FAF70A-C6B8-1F23-AEDE-85D8AA956378}"/>
              </a:ext>
            </a:extLst>
          </p:cNvPr>
          <p:cNvSpPr/>
          <p:nvPr/>
        </p:nvSpPr>
        <p:spPr>
          <a:xfrm flipH="1">
            <a:off x="9889500" y="5907371"/>
            <a:ext cx="90000" cy="10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B67C94F-C830-AB44-9B97-553AF4574C23}"/>
              </a:ext>
            </a:extLst>
          </p:cNvPr>
          <p:cNvSpPr/>
          <p:nvPr/>
        </p:nvSpPr>
        <p:spPr>
          <a:xfrm>
            <a:off x="9794281" y="5787897"/>
            <a:ext cx="88126" cy="224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F27E66B-C8FC-187E-E84D-30D82CB7542B}"/>
              </a:ext>
            </a:extLst>
          </p:cNvPr>
          <p:cNvSpPr/>
          <p:nvPr/>
        </p:nvSpPr>
        <p:spPr>
          <a:xfrm>
            <a:off x="8605892" y="5951085"/>
            <a:ext cx="90000" cy="6591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B6BCE6A-FC09-BC27-059D-4BD895114236}"/>
              </a:ext>
            </a:extLst>
          </p:cNvPr>
          <p:cNvSpPr/>
          <p:nvPr/>
        </p:nvSpPr>
        <p:spPr>
          <a:xfrm>
            <a:off x="8792485" y="5776287"/>
            <a:ext cx="90000" cy="237226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8CE288-4D9A-3036-1D8E-AA9EE441ADE9}"/>
              </a:ext>
            </a:extLst>
          </p:cNvPr>
          <p:cNvSpPr/>
          <p:nvPr/>
        </p:nvSpPr>
        <p:spPr>
          <a:xfrm>
            <a:off x="9063497" y="5118473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D30064C-544B-3845-43E7-6DFDD781EB68}"/>
              </a:ext>
            </a:extLst>
          </p:cNvPr>
          <p:cNvSpPr/>
          <p:nvPr/>
        </p:nvSpPr>
        <p:spPr>
          <a:xfrm flipH="1">
            <a:off x="8876418" y="5565612"/>
            <a:ext cx="90640" cy="447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32F359-8C94-FEF4-3259-CAFA4091CDB2}"/>
              </a:ext>
            </a:extLst>
          </p:cNvPr>
          <p:cNvCxnSpPr>
            <a:cxnSpLocks/>
          </p:cNvCxnSpPr>
          <p:nvPr/>
        </p:nvCxnSpPr>
        <p:spPr>
          <a:xfrm>
            <a:off x="7982706" y="6011972"/>
            <a:ext cx="26631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E3F4C96-D235-B994-4F6B-8BDA434D3B6F}"/>
              </a:ext>
            </a:extLst>
          </p:cNvPr>
          <p:cNvSpPr txBox="1"/>
          <p:nvPr/>
        </p:nvSpPr>
        <p:spPr>
          <a:xfrm>
            <a:off x="8728884" y="6109470"/>
            <a:ext cx="125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power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509E82-5BCC-DC27-9D60-C9A9DC272D98}"/>
              </a:ext>
            </a:extLst>
          </p:cNvPr>
          <p:cNvCxnSpPr/>
          <p:nvPr/>
        </p:nvCxnSpPr>
        <p:spPr>
          <a:xfrm>
            <a:off x="9282059" y="3967841"/>
            <a:ext cx="0" cy="72967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4A67B78-E882-AA2A-155A-7CB8681B9898}"/>
              </a:ext>
            </a:extLst>
          </p:cNvPr>
          <p:cNvSpPr txBox="1"/>
          <p:nvPr/>
        </p:nvSpPr>
        <p:spPr>
          <a:xfrm>
            <a:off x="9655818" y="2507462"/>
            <a:ext cx="715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…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DA5B8A-123A-3A35-16BC-1C3E079A61EC}"/>
              </a:ext>
            </a:extLst>
          </p:cNvPr>
          <p:cNvCxnSpPr>
            <a:cxnSpLocks/>
          </p:cNvCxnSpPr>
          <p:nvPr/>
        </p:nvCxnSpPr>
        <p:spPr>
          <a:xfrm flipH="1">
            <a:off x="6096000" y="7505700"/>
            <a:ext cx="803422" cy="9835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894AF5C-CC10-EC17-7C7F-487BA87039D5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6BC238-ED5F-DBF9-24FB-02DBBB837A87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4AC0669-80F9-B500-8A4D-52106C01A996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A0545A5-D223-577B-9E4B-1F17E9D5CCE3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4EC871-5308-9ED6-DAF7-FFF512F7A3F4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66CDC4-6A0B-500E-0731-1BF99D2EBEEE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1B493C-3043-0AA4-39E8-DFA9B6B0A591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FBF360-347D-B07D-D397-F11636CACD02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314E7C8-32DB-0CA5-8045-553E67F828B1}"/>
              </a:ext>
            </a:extLst>
          </p:cNvPr>
          <p:cNvCxnSpPr>
            <a:stCxn id="54" idx="2"/>
            <a:endCxn id="56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DFA0FE-666F-D0C5-CB53-940231FB014F}"/>
              </a:ext>
            </a:extLst>
          </p:cNvPr>
          <p:cNvCxnSpPr>
            <a:stCxn id="56" idx="2"/>
            <a:endCxn id="80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57D82D8-0E08-053A-AD41-0CE5B1CD8815}"/>
              </a:ext>
            </a:extLst>
          </p:cNvPr>
          <p:cNvCxnSpPr>
            <a:stCxn id="80" idx="2"/>
            <a:endCxn id="79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B618E39-7AB3-AD92-33A7-4D9027E4DD7B}"/>
              </a:ext>
            </a:extLst>
          </p:cNvPr>
          <p:cNvCxnSpPr>
            <a:stCxn id="79" idx="2"/>
            <a:endCxn id="81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084723B-7DB8-FB3C-8DDA-97748C12E1F1}"/>
              </a:ext>
            </a:extLst>
          </p:cNvPr>
          <p:cNvCxnSpPr>
            <a:stCxn id="56" idx="3"/>
            <a:endCxn id="78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52802F5-743F-20B8-F834-0EAC4E7CECD6}"/>
              </a:ext>
            </a:extLst>
          </p:cNvPr>
          <p:cNvCxnSpPr>
            <a:stCxn id="78" idx="0"/>
            <a:endCxn id="53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D3EFE47-9B7A-C3E5-18CE-296EFA7F5D88}"/>
              </a:ext>
            </a:extLst>
          </p:cNvPr>
          <p:cNvCxnSpPr/>
          <p:nvPr/>
        </p:nvCxnSpPr>
        <p:spPr>
          <a:xfrm flipH="1">
            <a:off x="5264995" y="8802290"/>
            <a:ext cx="2514314" cy="9050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D75403A-D253-ADC5-B2E9-F747D6373C6F}"/>
              </a:ext>
            </a:extLst>
          </p:cNvPr>
          <p:cNvCxnSpPr>
            <a:cxnSpLocks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26833CB-7092-6B1C-D855-28B4FFDC6F23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0F21433-CB5B-E947-B83F-4E0A1BEB38F2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78816B3-693C-5ADA-BF22-92BE9668ABF0}"/>
              </a:ext>
            </a:extLst>
          </p:cNvPr>
          <p:cNvCxnSpPr>
            <a:cxnSpLocks/>
            <a:stCxn id="109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5ECDE27-4466-38FE-0D02-D28F5F6095A0}"/>
              </a:ext>
            </a:extLst>
          </p:cNvPr>
          <p:cNvSpPr txBox="1"/>
          <p:nvPr/>
        </p:nvSpPr>
        <p:spPr>
          <a:xfrm>
            <a:off x="4634583" y="5426793"/>
            <a:ext cx="154587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median power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DDF473-A572-777F-B29B-5DD2C6506486}"/>
              </a:ext>
            </a:extLst>
          </p:cNvPr>
          <p:cNvCxnSpPr>
            <a:cxnSpLocks/>
            <a:stCxn id="111" idx="2"/>
            <a:endCxn id="109" idx="0"/>
          </p:cNvCxnSpPr>
          <p:nvPr/>
        </p:nvCxnSpPr>
        <p:spPr>
          <a:xfrm>
            <a:off x="5407519" y="5796125"/>
            <a:ext cx="1" cy="443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6751A52-AFD1-FD8D-9559-835B556B6F12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0B95C41-BE56-D98D-4400-768853737A9A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1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B4A67B78-E882-AA2A-155A-7CB8681B9898}"/>
              </a:ext>
            </a:extLst>
          </p:cNvPr>
          <p:cNvSpPr txBox="1"/>
          <p:nvPr/>
        </p:nvSpPr>
        <p:spPr>
          <a:xfrm>
            <a:off x="9655818" y="2507462"/>
            <a:ext cx="715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…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419069-C346-C54B-C86A-C304098431E8}"/>
              </a:ext>
            </a:extLst>
          </p:cNvPr>
          <p:cNvSpPr/>
          <p:nvPr/>
        </p:nvSpPr>
        <p:spPr>
          <a:xfrm>
            <a:off x="7566450" y="3134422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7941A-27D2-11D3-91B6-0597DC9A526E}"/>
              </a:ext>
            </a:extLst>
          </p:cNvPr>
          <p:cNvSpPr/>
          <p:nvPr/>
        </p:nvSpPr>
        <p:spPr>
          <a:xfrm>
            <a:off x="8063333" y="3127378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A133D2-16EC-C1BB-3691-022EA57D759D}"/>
              </a:ext>
            </a:extLst>
          </p:cNvPr>
          <p:cNvSpPr/>
          <p:nvPr/>
        </p:nvSpPr>
        <p:spPr>
          <a:xfrm>
            <a:off x="8517142" y="3127378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1AB86A-C749-4362-647B-31203EE09DFD}"/>
              </a:ext>
            </a:extLst>
          </p:cNvPr>
          <p:cNvSpPr/>
          <p:nvPr/>
        </p:nvSpPr>
        <p:spPr>
          <a:xfrm>
            <a:off x="8965655" y="3127378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AB30B7-CA5C-2B0C-EA84-AF09D1AB94CE}"/>
              </a:ext>
            </a:extLst>
          </p:cNvPr>
          <p:cNvSpPr/>
          <p:nvPr/>
        </p:nvSpPr>
        <p:spPr>
          <a:xfrm>
            <a:off x="9412497" y="313372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11F9B15-E977-7FD5-43A7-18042DF68522}"/>
              </a:ext>
            </a:extLst>
          </p:cNvPr>
          <p:cNvSpPr/>
          <p:nvPr/>
        </p:nvSpPr>
        <p:spPr>
          <a:xfrm>
            <a:off x="10515490" y="3138951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525E0F1-86B2-3CBB-9112-65840860EF49}"/>
              </a:ext>
            </a:extLst>
          </p:cNvPr>
          <p:cNvSpPr/>
          <p:nvPr/>
        </p:nvSpPr>
        <p:spPr>
          <a:xfrm>
            <a:off x="7290932" y="2827928"/>
            <a:ext cx="144001" cy="89960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57BF8F96-3B39-4B6D-935B-28B1BB4755E9}"/>
              </a:ext>
            </a:extLst>
          </p:cNvPr>
          <p:cNvSpPr/>
          <p:nvPr/>
        </p:nvSpPr>
        <p:spPr>
          <a:xfrm>
            <a:off x="10996483" y="2902511"/>
            <a:ext cx="144001" cy="89960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66183E-7C6A-CF8C-625C-B13BD0D1A261}"/>
              </a:ext>
            </a:extLst>
          </p:cNvPr>
          <p:cNvCxnSpPr>
            <a:cxnSpLocks/>
          </p:cNvCxnSpPr>
          <p:nvPr/>
        </p:nvCxnSpPr>
        <p:spPr>
          <a:xfrm flipV="1">
            <a:off x="7982706" y="4762166"/>
            <a:ext cx="0" cy="12605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1FDBCC2-39B3-E09F-6B97-3B67D005A655}"/>
              </a:ext>
            </a:extLst>
          </p:cNvPr>
          <p:cNvSpPr txBox="1"/>
          <p:nvPr/>
        </p:nvSpPr>
        <p:spPr>
          <a:xfrm>
            <a:off x="8465188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FB4CEE-214B-1A3E-D8A9-0AE6048190E1}"/>
              </a:ext>
            </a:extLst>
          </p:cNvPr>
          <p:cNvSpPr txBox="1"/>
          <p:nvPr/>
        </p:nvSpPr>
        <p:spPr>
          <a:xfrm>
            <a:off x="8912289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E78A91-A36A-23C7-14F1-E537EA66B971}"/>
              </a:ext>
            </a:extLst>
          </p:cNvPr>
          <p:cNvSpPr txBox="1"/>
          <p:nvPr/>
        </p:nvSpPr>
        <p:spPr>
          <a:xfrm>
            <a:off x="9359113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3149B7-8F30-B56F-3987-C653C02C5BB1}"/>
              </a:ext>
            </a:extLst>
          </p:cNvPr>
          <p:cNvSpPr txBox="1"/>
          <p:nvPr/>
        </p:nvSpPr>
        <p:spPr>
          <a:xfrm>
            <a:off x="10411359" y="3336962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866ABC-213E-C3B7-F9AE-898CBDD2C70A}"/>
              </a:ext>
            </a:extLst>
          </p:cNvPr>
          <p:cNvSpPr txBox="1"/>
          <p:nvPr/>
        </p:nvSpPr>
        <p:spPr>
          <a:xfrm>
            <a:off x="8018448" y="3342819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63FCCF-5E53-CAED-0B35-CE3D6EB6C4F5}"/>
              </a:ext>
            </a:extLst>
          </p:cNvPr>
          <p:cNvSpPr txBox="1"/>
          <p:nvPr/>
        </p:nvSpPr>
        <p:spPr>
          <a:xfrm>
            <a:off x="7514070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B9C592-B8F7-47B2-DAEF-DCFD07D80B95}"/>
              </a:ext>
            </a:extLst>
          </p:cNvPr>
          <p:cNvSpPr/>
          <p:nvPr/>
        </p:nvSpPr>
        <p:spPr>
          <a:xfrm>
            <a:off x="9245115" y="4993338"/>
            <a:ext cx="90000" cy="1020349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50A71F-91D8-03A5-0EFD-1F8C869168D2}"/>
              </a:ext>
            </a:extLst>
          </p:cNvPr>
          <p:cNvSpPr/>
          <p:nvPr/>
        </p:nvSpPr>
        <p:spPr>
          <a:xfrm>
            <a:off x="9614419" y="5427295"/>
            <a:ext cx="90000" cy="5863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D78465A-51B3-CF19-8C53-1E232F8B1984}"/>
              </a:ext>
            </a:extLst>
          </p:cNvPr>
          <p:cNvSpPr/>
          <p:nvPr/>
        </p:nvSpPr>
        <p:spPr>
          <a:xfrm>
            <a:off x="9335692" y="5118473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B9FC2C5-51EC-4671-706C-4A91F691B625}"/>
              </a:ext>
            </a:extLst>
          </p:cNvPr>
          <p:cNvSpPr/>
          <p:nvPr/>
        </p:nvSpPr>
        <p:spPr>
          <a:xfrm>
            <a:off x="9155115" y="5204203"/>
            <a:ext cx="90000" cy="81049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ADCCCCF-7A8A-3376-8C1C-29D177A02E39}"/>
              </a:ext>
            </a:extLst>
          </p:cNvPr>
          <p:cNvSpPr/>
          <p:nvPr/>
        </p:nvSpPr>
        <p:spPr>
          <a:xfrm>
            <a:off x="8971879" y="5322650"/>
            <a:ext cx="90000" cy="6910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77D019E-6BB7-C711-B21A-8B323EC44DC8}"/>
              </a:ext>
            </a:extLst>
          </p:cNvPr>
          <p:cNvSpPr/>
          <p:nvPr/>
        </p:nvSpPr>
        <p:spPr>
          <a:xfrm>
            <a:off x="9427939" y="5509687"/>
            <a:ext cx="90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E662146-06C0-F3B8-84CB-D1B2C245C72C}"/>
              </a:ext>
            </a:extLst>
          </p:cNvPr>
          <p:cNvSpPr txBox="1"/>
          <p:nvPr/>
        </p:nvSpPr>
        <p:spPr>
          <a:xfrm>
            <a:off x="7626062" y="52146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22D010-2A74-EA88-8FDF-7674960B95E6}"/>
              </a:ext>
            </a:extLst>
          </p:cNvPr>
          <p:cNvSpPr/>
          <p:nvPr/>
        </p:nvSpPr>
        <p:spPr>
          <a:xfrm>
            <a:off x="9837157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9E1373A-73BF-9C9E-EABD-B9244ECD6C31}"/>
              </a:ext>
            </a:extLst>
          </p:cNvPr>
          <p:cNvSpPr/>
          <p:nvPr/>
        </p:nvSpPr>
        <p:spPr>
          <a:xfrm>
            <a:off x="9704937" y="5627069"/>
            <a:ext cx="89999" cy="38490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8F1CE99-1E17-B0B2-208D-130CD2727FA2}"/>
              </a:ext>
            </a:extLst>
          </p:cNvPr>
          <p:cNvSpPr/>
          <p:nvPr/>
        </p:nvSpPr>
        <p:spPr>
          <a:xfrm>
            <a:off x="9982450" y="5879977"/>
            <a:ext cx="85038" cy="1342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58910A8-6342-55DF-961A-560A4A36A8F9}"/>
              </a:ext>
            </a:extLst>
          </p:cNvPr>
          <p:cNvSpPr/>
          <p:nvPr/>
        </p:nvSpPr>
        <p:spPr>
          <a:xfrm>
            <a:off x="8702076" y="5873790"/>
            <a:ext cx="90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358E73F-6EA1-BD26-25CF-954EF4160920}"/>
              </a:ext>
            </a:extLst>
          </p:cNvPr>
          <p:cNvSpPr/>
          <p:nvPr/>
        </p:nvSpPr>
        <p:spPr>
          <a:xfrm>
            <a:off x="10004448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AC4AFB-D04E-2788-4471-B64BF88F71AC}"/>
              </a:ext>
            </a:extLst>
          </p:cNvPr>
          <p:cNvSpPr/>
          <p:nvPr/>
        </p:nvSpPr>
        <p:spPr>
          <a:xfrm>
            <a:off x="1015381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6DAB3A5-4AFC-5401-3DD7-241A9D69E867}"/>
              </a:ext>
            </a:extLst>
          </p:cNvPr>
          <p:cNvSpPr/>
          <p:nvPr/>
        </p:nvSpPr>
        <p:spPr>
          <a:xfrm>
            <a:off x="984615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F7DA05F-5E75-D8AC-93BA-C233CA77FF32}"/>
              </a:ext>
            </a:extLst>
          </p:cNvPr>
          <p:cNvSpPr/>
          <p:nvPr/>
        </p:nvSpPr>
        <p:spPr>
          <a:xfrm flipH="1">
            <a:off x="9521300" y="5334823"/>
            <a:ext cx="90000" cy="67886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3FAF70A-C6B8-1F23-AEDE-85D8AA956378}"/>
              </a:ext>
            </a:extLst>
          </p:cNvPr>
          <p:cNvSpPr/>
          <p:nvPr/>
        </p:nvSpPr>
        <p:spPr>
          <a:xfrm flipH="1">
            <a:off x="9889500" y="5907371"/>
            <a:ext cx="90000" cy="10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B67C94F-C830-AB44-9B97-553AF4574C23}"/>
              </a:ext>
            </a:extLst>
          </p:cNvPr>
          <p:cNvSpPr/>
          <p:nvPr/>
        </p:nvSpPr>
        <p:spPr>
          <a:xfrm>
            <a:off x="9794281" y="5787897"/>
            <a:ext cx="88126" cy="224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F27E66B-C8FC-187E-E84D-30D82CB7542B}"/>
              </a:ext>
            </a:extLst>
          </p:cNvPr>
          <p:cNvSpPr/>
          <p:nvPr/>
        </p:nvSpPr>
        <p:spPr>
          <a:xfrm>
            <a:off x="8605892" y="5951085"/>
            <a:ext cx="90000" cy="6591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B6BCE6A-FC09-BC27-059D-4BD895114236}"/>
              </a:ext>
            </a:extLst>
          </p:cNvPr>
          <p:cNvSpPr/>
          <p:nvPr/>
        </p:nvSpPr>
        <p:spPr>
          <a:xfrm>
            <a:off x="8792485" y="5776287"/>
            <a:ext cx="90000" cy="237226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8CE288-4D9A-3036-1D8E-AA9EE441ADE9}"/>
              </a:ext>
            </a:extLst>
          </p:cNvPr>
          <p:cNvSpPr/>
          <p:nvPr/>
        </p:nvSpPr>
        <p:spPr>
          <a:xfrm>
            <a:off x="9063497" y="5118473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D30064C-544B-3845-43E7-6DFDD781EB68}"/>
              </a:ext>
            </a:extLst>
          </p:cNvPr>
          <p:cNvSpPr/>
          <p:nvPr/>
        </p:nvSpPr>
        <p:spPr>
          <a:xfrm flipH="1">
            <a:off x="8876418" y="5565612"/>
            <a:ext cx="90640" cy="447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32F359-8C94-FEF4-3259-CAFA4091CDB2}"/>
              </a:ext>
            </a:extLst>
          </p:cNvPr>
          <p:cNvCxnSpPr>
            <a:cxnSpLocks/>
          </p:cNvCxnSpPr>
          <p:nvPr/>
        </p:nvCxnSpPr>
        <p:spPr>
          <a:xfrm>
            <a:off x="7982706" y="6011972"/>
            <a:ext cx="26631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E3F4C96-D235-B994-4F6B-8BDA434D3B6F}"/>
              </a:ext>
            </a:extLst>
          </p:cNvPr>
          <p:cNvSpPr txBox="1"/>
          <p:nvPr/>
        </p:nvSpPr>
        <p:spPr>
          <a:xfrm>
            <a:off x="8728884" y="6109470"/>
            <a:ext cx="125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power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7B97B-1862-00A0-B9EA-79FAE843A387}"/>
              </a:ext>
            </a:extLst>
          </p:cNvPr>
          <p:cNvCxnSpPr>
            <a:cxnSpLocks/>
          </p:cNvCxnSpPr>
          <p:nvPr/>
        </p:nvCxnSpPr>
        <p:spPr>
          <a:xfrm>
            <a:off x="8965655" y="4762166"/>
            <a:ext cx="0" cy="137755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8522F54-5E49-D7DC-A4DE-BF62AD7B9362}"/>
              </a:ext>
            </a:extLst>
          </p:cNvPr>
          <p:cNvCxnSpPr/>
          <p:nvPr/>
        </p:nvCxnSpPr>
        <p:spPr>
          <a:xfrm>
            <a:off x="9282059" y="3967841"/>
            <a:ext cx="0" cy="72967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179F852-D090-9767-E104-6033A5E43DDB}"/>
              </a:ext>
            </a:extLst>
          </p:cNvPr>
          <p:cNvCxnSpPr/>
          <p:nvPr/>
        </p:nvCxnSpPr>
        <p:spPr>
          <a:xfrm flipH="1">
            <a:off x="6181578" y="5334823"/>
            <a:ext cx="2514314" cy="9050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0008F24-8EE0-DFF5-0506-957B18ABE05D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6B2F96-C997-DC43-5F92-426E015B0A58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2BE82D8-6537-D1DD-E2DE-0F583142C261}"/>
              </a:ext>
            </a:extLst>
          </p:cNvPr>
          <p:cNvCxnSpPr>
            <a:stCxn id="151" idx="2"/>
            <a:endCxn id="152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487EA51-83E1-186E-6958-5CCC72F5643E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AF66CC-5510-5FBE-6A8F-26EB56E6067E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70ED154-C392-4DF8-F45A-9F9F47A58CFC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7751F00-D658-5522-7885-316AB4B1F41D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0DCB7C6-DA1E-5A87-B7FB-B39F6B8DC5E3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5E68ED1-0742-321C-FF8D-C9B5AAB4A652}"/>
              </a:ext>
            </a:extLst>
          </p:cNvPr>
          <p:cNvCxnSpPr>
            <a:stCxn id="152" idx="2"/>
            <a:endCxn id="154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F208BC-9986-9699-A722-1EC619317935}"/>
              </a:ext>
            </a:extLst>
          </p:cNvPr>
          <p:cNvCxnSpPr>
            <a:stCxn id="154" idx="2"/>
            <a:endCxn id="157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66F5B1-663F-D04F-B2CE-306FDF7BDD84}"/>
              </a:ext>
            </a:extLst>
          </p:cNvPr>
          <p:cNvCxnSpPr>
            <a:stCxn id="157" idx="2"/>
            <a:endCxn id="156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A20B860-ADAA-71BA-5565-039EECB85BBE}"/>
              </a:ext>
            </a:extLst>
          </p:cNvPr>
          <p:cNvCxnSpPr>
            <a:stCxn id="156" idx="2"/>
            <a:endCxn id="158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43D6E93-23E9-8B46-E98D-0CD83CB660D6}"/>
              </a:ext>
            </a:extLst>
          </p:cNvPr>
          <p:cNvCxnSpPr>
            <a:stCxn id="154" idx="3"/>
            <a:endCxn id="155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B794198-379C-D5B6-88F7-DC18EB3366CA}"/>
              </a:ext>
            </a:extLst>
          </p:cNvPr>
          <p:cNvCxnSpPr>
            <a:stCxn id="155" idx="0"/>
            <a:endCxn id="151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46267312-CB0D-CEE0-DB14-1E5BEB0C690B}"/>
              </a:ext>
            </a:extLst>
          </p:cNvPr>
          <p:cNvSpPr txBox="1"/>
          <p:nvPr/>
        </p:nvSpPr>
        <p:spPr>
          <a:xfrm>
            <a:off x="7434933" y="4229815"/>
            <a:ext cx="1548116" cy="369332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25</a:t>
            </a:r>
            <a:r>
              <a:rPr lang="en-GB" baseline="30000" dirty="0"/>
              <a:t>th</a:t>
            </a:r>
            <a:r>
              <a:rPr lang="en-GB" dirty="0"/>
              <a:t> percentile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75105F3-9EDC-8F9F-B91B-D10E60EC4DC4}"/>
              </a:ext>
            </a:extLst>
          </p:cNvPr>
          <p:cNvCxnSpPr>
            <a:cxnSpLocks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797D9E0-6F5D-61D3-B229-C13618582ADB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A3B1F8E-250C-B72F-48D8-D02631337456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0CEE467-4F3B-BF77-3D91-1D22D3A94C05}"/>
              </a:ext>
            </a:extLst>
          </p:cNvPr>
          <p:cNvCxnSpPr>
            <a:cxnSpLocks/>
            <a:stCxn id="178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1FB42A7-BF2F-E0F7-5CF8-8CDAA356F4DE}"/>
              </a:ext>
            </a:extLst>
          </p:cNvPr>
          <p:cNvSpPr txBox="1"/>
          <p:nvPr/>
        </p:nvSpPr>
        <p:spPr>
          <a:xfrm>
            <a:off x="4634583" y="5426793"/>
            <a:ext cx="15458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median power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81712A0-0F45-8851-45AA-3596CCDAD551}"/>
              </a:ext>
            </a:extLst>
          </p:cNvPr>
          <p:cNvCxnSpPr>
            <a:cxnSpLocks/>
            <a:stCxn id="180" idx="2"/>
            <a:endCxn id="178" idx="0"/>
          </p:cNvCxnSpPr>
          <p:nvPr/>
        </p:nvCxnSpPr>
        <p:spPr>
          <a:xfrm>
            <a:off x="5407519" y="5796125"/>
            <a:ext cx="1" cy="443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66768AAA-6F7D-8E7B-0264-45A3EF937F18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7D16BE37-DB97-6B58-73B3-86168D18AD8D}"/>
              </a:ext>
            </a:extLst>
          </p:cNvPr>
          <p:cNvCxnSpPr>
            <a:cxnSpLocks/>
            <a:stCxn id="182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94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4E13-2048-A1AF-0FCE-5B37441241EB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88E94-0860-3487-B5C0-552AC6499B35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78C207-E238-2635-0DC2-1890539731E4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1C75D-1720-5108-A4D7-FDB845730DFC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C6A72E05-1298-76A0-8ED2-B25676BEF18C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1CEC9EC-8104-7838-FC14-8590A7095F52}"/>
              </a:ext>
            </a:extLst>
          </p:cNvPr>
          <p:cNvCxnSpPr>
            <a:cxnSpLocks/>
          </p:cNvCxnSpPr>
          <p:nvPr/>
        </p:nvCxnSpPr>
        <p:spPr>
          <a:xfrm flipH="1" flipV="1">
            <a:off x="4084797" y="9963477"/>
            <a:ext cx="2083597" cy="179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112224-2A0A-AD0E-3D98-D7F79DD33B69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288FB-AB44-C387-0575-5F533B713371}"/>
              </a:ext>
            </a:extLst>
          </p:cNvPr>
          <p:cNvCxnSpPr>
            <a:endCxn id="9" idx="0"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BEBC3A-BFA1-9B18-3F30-537334E46537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FD14373-6D98-7371-EFC4-DE26DA56C887}"/>
              </a:ext>
            </a:extLst>
          </p:cNvPr>
          <p:cNvSpPr/>
          <p:nvPr/>
        </p:nvSpPr>
        <p:spPr>
          <a:xfrm>
            <a:off x="14159084" y="5778804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4C9F53-938A-3915-7AA7-1E79CEDE0BF9}"/>
              </a:ext>
            </a:extLst>
          </p:cNvPr>
          <p:cNvSpPr/>
          <p:nvPr/>
        </p:nvSpPr>
        <p:spPr>
          <a:xfrm>
            <a:off x="14655967" y="5771760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0B97F0-F3AB-8CC8-9932-F2925B8AD5D1}"/>
              </a:ext>
            </a:extLst>
          </p:cNvPr>
          <p:cNvSpPr/>
          <p:nvPr/>
        </p:nvSpPr>
        <p:spPr>
          <a:xfrm>
            <a:off x="15109776" y="5771760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03C471-769D-EC38-B94F-446EC36B40D3}"/>
              </a:ext>
            </a:extLst>
          </p:cNvPr>
          <p:cNvSpPr/>
          <p:nvPr/>
        </p:nvSpPr>
        <p:spPr>
          <a:xfrm>
            <a:off x="15558289" y="5771760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480E69-D8FB-5F5D-8CE0-1A9EA70C29D5}"/>
              </a:ext>
            </a:extLst>
          </p:cNvPr>
          <p:cNvSpPr/>
          <p:nvPr/>
        </p:nvSpPr>
        <p:spPr>
          <a:xfrm>
            <a:off x="16005131" y="5778111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F179C3-6D8D-DD11-E0B8-C1E72366E495}"/>
              </a:ext>
            </a:extLst>
          </p:cNvPr>
          <p:cNvSpPr/>
          <p:nvPr/>
        </p:nvSpPr>
        <p:spPr>
          <a:xfrm>
            <a:off x="17108124" y="5783333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BDBFA4D9-41B0-BBEA-08E1-6F6C3AE011CC}"/>
              </a:ext>
            </a:extLst>
          </p:cNvPr>
          <p:cNvSpPr/>
          <p:nvPr/>
        </p:nvSpPr>
        <p:spPr>
          <a:xfrm>
            <a:off x="13883566" y="5472310"/>
            <a:ext cx="144001" cy="89960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676DC1F0-A2C4-E251-49C1-0F53FE4C165F}"/>
              </a:ext>
            </a:extLst>
          </p:cNvPr>
          <p:cNvSpPr/>
          <p:nvPr/>
        </p:nvSpPr>
        <p:spPr>
          <a:xfrm>
            <a:off x="17589117" y="5546893"/>
            <a:ext cx="144001" cy="89960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781133-F9E1-75F3-008F-0931F6BCD917}"/>
              </a:ext>
            </a:extLst>
          </p:cNvPr>
          <p:cNvCxnSpPr>
            <a:cxnSpLocks/>
          </p:cNvCxnSpPr>
          <p:nvPr/>
        </p:nvCxnSpPr>
        <p:spPr>
          <a:xfrm flipV="1">
            <a:off x="14354009" y="8543500"/>
            <a:ext cx="0" cy="12605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A8E8B0-E4E2-50F2-2206-E728CEA2713D}"/>
              </a:ext>
            </a:extLst>
          </p:cNvPr>
          <p:cNvSpPr txBox="1"/>
          <p:nvPr/>
        </p:nvSpPr>
        <p:spPr>
          <a:xfrm>
            <a:off x="15057822" y="5981344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389DFE-0C0F-FD7E-8C4B-13F62FF3EDA5}"/>
              </a:ext>
            </a:extLst>
          </p:cNvPr>
          <p:cNvSpPr txBox="1"/>
          <p:nvPr/>
        </p:nvSpPr>
        <p:spPr>
          <a:xfrm>
            <a:off x="15504923" y="5981344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0A66D-5B21-D22F-D3A2-7C3093E44A94}"/>
              </a:ext>
            </a:extLst>
          </p:cNvPr>
          <p:cNvSpPr txBox="1"/>
          <p:nvPr/>
        </p:nvSpPr>
        <p:spPr>
          <a:xfrm>
            <a:off x="15951747" y="5981344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0AFC1E-C637-2168-4D41-5169E2B8AC7D}"/>
              </a:ext>
            </a:extLst>
          </p:cNvPr>
          <p:cNvSpPr txBox="1"/>
          <p:nvPr/>
        </p:nvSpPr>
        <p:spPr>
          <a:xfrm>
            <a:off x="17003993" y="5981344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DBA03-B29C-203D-31EC-F9AEBD52D354}"/>
              </a:ext>
            </a:extLst>
          </p:cNvPr>
          <p:cNvSpPr txBox="1"/>
          <p:nvPr/>
        </p:nvSpPr>
        <p:spPr>
          <a:xfrm>
            <a:off x="14611082" y="5987201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891E4D-9616-A0F4-5F6D-1AC98B2E1987}"/>
              </a:ext>
            </a:extLst>
          </p:cNvPr>
          <p:cNvSpPr txBox="1"/>
          <p:nvPr/>
        </p:nvSpPr>
        <p:spPr>
          <a:xfrm>
            <a:off x="14106704" y="5981344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89D8A8-D558-1C83-67C7-0E92E61F0C3F}"/>
              </a:ext>
            </a:extLst>
          </p:cNvPr>
          <p:cNvSpPr/>
          <p:nvPr/>
        </p:nvSpPr>
        <p:spPr>
          <a:xfrm>
            <a:off x="15616418" y="8774672"/>
            <a:ext cx="90000" cy="1020349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27681B-26FA-FD84-242A-14D284B0671E}"/>
              </a:ext>
            </a:extLst>
          </p:cNvPr>
          <p:cNvSpPr/>
          <p:nvPr/>
        </p:nvSpPr>
        <p:spPr>
          <a:xfrm>
            <a:off x="15985722" y="9208629"/>
            <a:ext cx="90000" cy="5863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9AE2A8-529D-31FF-614A-F38830E86A38}"/>
              </a:ext>
            </a:extLst>
          </p:cNvPr>
          <p:cNvSpPr/>
          <p:nvPr/>
        </p:nvSpPr>
        <p:spPr>
          <a:xfrm>
            <a:off x="15706995" y="8899807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362CA4-0338-A5DF-CB31-04048CDD7717}"/>
              </a:ext>
            </a:extLst>
          </p:cNvPr>
          <p:cNvSpPr/>
          <p:nvPr/>
        </p:nvSpPr>
        <p:spPr>
          <a:xfrm>
            <a:off x="15526418" y="8985537"/>
            <a:ext cx="90000" cy="81049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42C8CB-748B-6CAF-EF4A-D1FEB53A5799}"/>
              </a:ext>
            </a:extLst>
          </p:cNvPr>
          <p:cNvSpPr/>
          <p:nvPr/>
        </p:nvSpPr>
        <p:spPr>
          <a:xfrm>
            <a:off x="15343182" y="9103984"/>
            <a:ext cx="90000" cy="6910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5BF3F1-09C9-CA43-22EF-1806B971D014}"/>
              </a:ext>
            </a:extLst>
          </p:cNvPr>
          <p:cNvSpPr/>
          <p:nvPr/>
        </p:nvSpPr>
        <p:spPr>
          <a:xfrm>
            <a:off x="15799242" y="9291021"/>
            <a:ext cx="90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77B291-D93F-BBE2-ACB0-88C182DD743A}"/>
              </a:ext>
            </a:extLst>
          </p:cNvPr>
          <p:cNvSpPr txBox="1"/>
          <p:nvPr/>
        </p:nvSpPr>
        <p:spPr>
          <a:xfrm>
            <a:off x="13997365" y="89959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D141AC-2BFA-1092-D562-DA1B44FF8178}"/>
              </a:ext>
            </a:extLst>
          </p:cNvPr>
          <p:cNvSpPr/>
          <p:nvPr/>
        </p:nvSpPr>
        <p:spPr>
          <a:xfrm>
            <a:off x="16429791" y="5834760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AD8252-17F4-B086-62B8-11FE993091E3}"/>
              </a:ext>
            </a:extLst>
          </p:cNvPr>
          <p:cNvSpPr/>
          <p:nvPr/>
        </p:nvSpPr>
        <p:spPr>
          <a:xfrm>
            <a:off x="16076240" y="9408403"/>
            <a:ext cx="89999" cy="38490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2F8D4AF-CE46-1BA0-BB16-40FE4F6C23EE}"/>
              </a:ext>
            </a:extLst>
          </p:cNvPr>
          <p:cNvSpPr/>
          <p:nvPr/>
        </p:nvSpPr>
        <p:spPr>
          <a:xfrm>
            <a:off x="16353753" y="9661311"/>
            <a:ext cx="85038" cy="1342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B02B93-AFB7-412A-5EDD-6C40BAFD89D4}"/>
              </a:ext>
            </a:extLst>
          </p:cNvPr>
          <p:cNvSpPr/>
          <p:nvPr/>
        </p:nvSpPr>
        <p:spPr>
          <a:xfrm>
            <a:off x="15073379" y="9655124"/>
            <a:ext cx="90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BFC4B5-5323-8688-F62A-C01430FF8388}"/>
              </a:ext>
            </a:extLst>
          </p:cNvPr>
          <p:cNvSpPr/>
          <p:nvPr/>
        </p:nvSpPr>
        <p:spPr>
          <a:xfrm>
            <a:off x="16597082" y="5834760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4528FD9-D721-6D39-8F40-827379F0ED99}"/>
              </a:ext>
            </a:extLst>
          </p:cNvPr>
          <p:cNvSpPr/>
          <p:nvPr/>
        </p:nvSpPr>
        <p:spPr>
          <a:xfrm>
            <a:off x="16746451" y="5859543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4A6B5F3-6364-F815-9115-C5E3F90DA4B0}"/>
              </a:ext>
            </a:extLst>
          </p:cNvPr>
          <p:cNvSpPr/>
          <p:nvPr/>
        </p:nvSpPr>
        <p:spPr>
          <a:xfrm>
            <a:off x="16438791" y="5859543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DD744A-2041-DEB7-7D29-F45E2FED6402}"/>
              </a:ext>
            </a:extLst>
          </p:cNvPr>
          <p:cNvSpPr/>
          <p:nvPr/>
        </p:nvSpPr>
        <p:spPr>
          <a:xfrm flipH="1">
            <a:off x="15892603" y="9116157"/>
            <a:ext cx="90000" cy="67886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A5C037A-A9C2-D9D2-8DA2-CC60E450487F}"/>
              </a:ext>
            </a:extLst>
          </p:cNvPr>
          <p:cNvSpPr/>
          <p:nvPr/>
        </p:nvSpPr>
        <p:spPr>
          <a:xfrm flipH="1">
            <a:off x="16260803" y="9688705"/>
            <a:ext cx="90000" cy="10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5CAE849-54E2-F3D4-7F01-58B5A856F618}"/>
              </a:ext>
            </a:extLst>
          </p:cNvPr>
          <p:cNvSpPr/>
          <p:nvPr/>
        </p:nvSpPr>
        <p:spPr>
          <a:xfrm>
            <a:off x="16165584" y="9569231"/>
            <a:ext cx="88126" cy="224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1853515-81CE-BB42-D410-1CA5168235F8}"/>
              </a:ext>
            </a:extLst>
          </p:cNvPr>
          <p:cNvSpPr/>
          <p:nvPr/>
        </p:nvSpPr>
        <p:spPr>
          <a:xfrm>
            <a:off x="14977195" y="9732419"/>
            <a:ext cx="90000" cy="6591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D85FAA-4A64-B925-D041-B85E59BFA8CF}"/>
              </a:ext>
            </a:extLst>
          </p:cNvPr>
          <p:cNvSpPr/>
          <p:nvPr/>
        </p:nvSpPr>
        <p:spPr>
          <a:xfrm>
            <a:off x="15163788" y="9557621"/>
            <a:ext cx="90000" cy="237226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944F58-B2BC-B4FF-4044-245EAF67987E}"/>
              </a:ext>
            </a:extLst>
          </p:cNvPr>
          <p:cNvSpPr/>
          <p:nvPr/>
        </p:nvSpPr>
        <p:spPr>
          <a:xfrm>
            <a:off x="15434800" y="8899807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2CE8FD-160E-C48A-F397-9F19B873391A}"/>
              </a:ext>
            </a:extLst>
          </p:cNvPr>
          <p:cNvSpPr/>
          <p:nvPr/>
        </p:nvSpPr>
        <p:spPr>
          <a:xfrm flipH="1">
            <a:off x="15247721" y="9346946"/>
            <a:ext cx="90640" cy="447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5FF08D8-53B2-2E5B-87DA-D9A3876A98F1}"/>
              </a:ext>
            </a:extLst>
          </p:cNvPr>
          <p:cNvCxnSpPr>
            <a:cxnSpLocks/>
          </p:cNvCxnSpPr>
          <p:nvPr/>
        </p:nvCxnSpPr>
        <p:spPr>
          <a:xfrm>
            <a:off x="14354009" y="9793306"/>
            <a:ext cx="26631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B058B76-4575-2D82-B43A-D231EFE9E1BC}"/>
              </a:ext>
            </a:extLst>
          </p:cNvPr>
          <p:cNvSpPr txBox="1"/>
          <p:nvPr/>
        </p:nvSpPr>
        <p:spPr>
          <a:xfrm>
            <a:off x="15100187" y="9890804"/>
            <a:ext cx="125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power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6DF12DE-1EA1-E84C-E890-8AED069CBEE4}"/>
              </a:ext>
            </a:extLst>
          </p:cNvPr>
          <p:cNvCxnSpPr>
            <a:cxnSpLocks/>
          </p:cNvCxnSpPr>
          <p:nvPr/>
        </p:nvCxnSpPr>
        <p:spPr>
          <a:xfrm>
            <a:off x="15246839" y="8543500"/>
            <a:ext cx="0" cy="137755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E7D3AEA-F2D2-3BA4-2690-3EADB5859E0D}"/>
              </a:ext>
            </a:extLst>
          </p:cNvPr>
          <p:cNvCxnSpPr/>
          <p:nvPr/>
        </p:nvCxnSpPr>
        <p:spPr>
          <a:xfrm>
            <a:off x="15653362" y="7749175"/>
            <a:ext cx="0" cy="72967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7C5E21A-3FF1-D42F-96F0-93D3837665EC}"/>
              </a:ext>
            </a:extLst>
          </p:cNvPr>
          <p:cNvCxnSpPr/>
          <p:nvPr/>
        </p:nvCxnSpPr>
        <p:spPr>
          <a:xfrm flipH="1">
            <a:off x="10540808" y="8888232"/>
            <a:ext cx="2514314" cy="9050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B4404CE-95DF-00FE-FD91-02CEF338667B}"/>
              </a:ext>
            </a:extLst>
          </p:cNvPr>
          <p:cNvSpPr txBox="1"/>
          <p:nvPr/>
        </p:nvSpPr>
        <p:spPr>
          <a:xfrm>
            <a:off x="13700168" y="7986024"/>
            <a:ext cx="1548116" cy="369332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25</a:t>
            </a:r>
            <a:r>
              <a:rPr lang="en-GB" baseline="30000" dirty="0"/>
              <a:t>th</a:t>
            </a:r>
            <a:r>
              <a:rPr lang="en-GB" dirty="0"/>
              <a:t> percentile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AD7F781-A3C9-4744-F3AA-77180DE6790A}"/>
              </a:ext>
            </a:extLst>
          </p:cNvPr>
          <p:cNvSpPr txBox="1"/>
          <p:nvPr/>
        </p:nvSpPr>
        <p:spPr>
          <a:xfrm>
            <a:off x="8011006" y="10166845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D88F5A3-13B9-7590-E529-A34824345C15}"/>
              </a:ext>
            </a:extLst>
          </p:cNvPr>
          <p:cNvSpPr txBox="1"/>
          <p:nvPr/>
        </p:nvSpPr>
        <p:spPr>
          <a:xfrm>
            <a:off x="7780141" y="9353741"/>
            <a:ext cx="154587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median power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15158D-7F7E-F6F1-A080-47035D91D48D}"/>
              </a:ext>
            </a:extLst>
          </p:cNvPr>
          <p:cNvCxnSpPr>
            <a:cxnSpLocks/>
            <a:stCxn id="98" idx="2"/>
            <a:endCxn id="97" idx="0"/>
          </p:cNvCxnSpPr>
          <p:nvPr/>
        </p:nvCxnSpPr>
        <p:spPr>
          <a:xfrm>
            <a:off x="8553077" y="9723073"/>
            <a:ext cx="1" cy="443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Graphic 99">
            <a:extLst>
              <a:ext uri="{FF2B5EF4-FFF2-40B4-BE49-F238E27FC236}">
                <a16:creationId xmlns:a16="http://schemas.microsoft.com/office/drawing/2014/main" id="{8F02319F-3263-1CC4-11B5-93858294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5363" y="7231357"/>
            <a:ext cx="1145583" cy="2133929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15E6B4F-E479-5C7D-7236-A5403F15A1F9}"/>
              </a:ext>
            </a:extLst>
          </p:cNvPr>
          <p:cNvCxnSpPr>
            <a:cxnSpLocks/>
          </p:cNvCxnSpPr>
          <p:nvPr/>
        </p:nvCxnSpPr>
        <p:spPr>
          <a:xfrm>
            <a:off x="5520554" y="8739061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53E7E0-F404-E00D-52CF-E7C5262392E6}"/>
              </a:ext>
            </a:extLst>
          </p:cNvPr>
          <p:cNvCxnSpPr>
            <a:cxnSpLocks/>
          </p:cNvCxnSpPr>
          <p:nvPr/>
        </p:nvCxnSpPr>
        <p:spPr>
          <a:xfrm>
            <a:off x="5461230" y="8839610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05CEE89-4052-64C4-3BD9-8ADBC921113D}"/>
              </a:ext>
            </a:extLst>
          </p:cNvPr>
          <p:cNvCxnSpPr>
            <a:cxnSpLocks/>
            <a:stCxn id="105" idx="1"/>
            <a:endCxn id="107" idx="3"/>
          </p:cNvCxnSpPr>
          <p:nvPr/>
        </p:nvCxnSpPr>
        <p:spPr>
          <a:xfrm>
            <a:off x="5541484" y="8430880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AEB4BDB-9BDC-A148-6D33-0693E56C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121363">
            <a:off x="4094305" y="857106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2D135A8E-F307-A337-AA4F-6FE382C6019A}"/>
              </a:ext>
            </a:extLst>
          </p:cNvPr>
          <p:cNvSpPr/>
          <p:nvPr/>
        </p:nvSpPr>
        <p:spPr>
          <a:xfrm rot="764505">
            <a:off x="5540846" y="837286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FD9BBE4-1995-7BC9-95AA-B17E23645C65}"/>
              </a:ext>
            </a:extLst>
          </p:cNvPr>
          <p:cNvSpPr/>
          <p:nvPr/>
        </p:nvSpPr>
        <p:spPr>
          <a:xfrm rot="764505">
            <a:off x="5641798" y="8372861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12A58236-68C5-242A-3012-6762559CBB9E}"/>
              </a:ext>
            </a:extLst>
          </p:cNvPr>
          <p:cNvSpPr/>
          <p:nvPr/>
        </p:nvSpPr>
        <p:spPr>
          <a:xfrm rot="764505">
            <a:off x="5745028" y="8370578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EFF11B4F-7D08-3D27-255E-0AF65F5E7452}"/>
              </a:ext>
            </a:extLst>
          </p:cNvPr>
          <p:cNvSpPr/>
          <p:nvPr/>
        </p:nvSpPr>
        <p:spPr>
          <a:xfrm rot="16923983">
            <a:off x="5511026" y="8783768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2B2E82B-1E10-4FC5-D19D-087CF165C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64198">
            <a:off x="4675857" y="7402399"/>
            <a:ext cx="109865" cy="35706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CBFBB70-2993-99AF-C991-4C7BBB72D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37772">
            <a:off x="6301095" y="8272662"/>
            <a:ext cx="109865" cy="3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6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4E13-2048-A1AF-0FCE-5B37441241EB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88E94-0860-3487-B5C0-552AC6499B35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78C207-E238-2635-0DC2-1890539731E4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1C75D-1720-5108-A4D7-FDB845730DFC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C6A72E05-1298-76A0-8ED2-B25676BEF18C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8BAE6DB-1B96-E6C2-EB28-C9931311405F}"/>
              </a:ext>
            </a:extLst>
          </p:cNvPr>
          <p:cNvSpPr txBox="1"/>
          <p:nvPr/>
        </p:nvSpPr>
        <p:spPr>
          <a:xfrm>
            <a:off x="4347197" y="6240985"/>
            <a:ext cx="103650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feedback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B8C34B4-1E74-B5B7-C0FB-6F9FE32AD824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2781851" y="6424596"/>
            <a:ext cx="1565346" cy="10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B7999CC9-C1FB-B90F-66F4-315B89BD8179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56D15C5F-B0D8-D92F-A64E-C465F341805B}"/>
              </a:ext>
            </a:extLst>
          </p:cNvPr>
          <p:cNvCxnSpPr>
            <a:endCxn id="234" idx="0"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A127C913-EAD1-7D39-1CA8-7EDA4AE3BADD}"/>
              </a:ext>
            </a:extLst>
          </p:cNvPr>
          <p:cNvCxnSpPr>
            <a:cxnSpLocks/>
            <a:stCxn id="234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Graphic 236">
            <a:extLst>
              <a:ext uri="{FF2B5EF4-FFF2-40B4-BE49-F238E27FC236}">
                <a16:creationId xmlns:a16="http://schemas.microsoft.com/office/drawing/2014/main" id="{052C4FD0-8C90-8E43-982A-CE2FB18B2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2390" y="4359828"/>
            <a:ext cx="1145583" cy="2133929"/>
          </a:xfrm>
          <a:prstGeom prst="rect">
            <a:avLst/>
          </a:prstGeom>
        </p:spPr>
      </p:pic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9F5EFC17-CB38-2A8D-A4B1-E22E756186EC}"/>
              </a:ext>
            </a:extLst>
          </p:cNvPr>
          <p:cNvCxnSpPr>
            <a:cxnSpLocks/>
          </p:cNvCxnSpPr>
          <p:nvPr/>
        </p:nvCxnSpPr>
        <p:spPr>
          <a:xfrm>
            <a:off x="7082029" y="5303092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EA85E34-1025-F3CC-3355-51074DC38E8A}"/>
              </a:ext>
            </a:extLst>
          </p:cNvPr>
          <p:cNvCxnSpPr>
            <a:cxnSpLocks/>
          </p:cNvCxnSpPr>
          <p:nvPr/>
        </p:nvCxnSpPr>
        <p:spPr>
          <a:xfrm>
            <a:off x="7022705" y="5403641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9780C30-A1D6-CDAB-8544-A649DA0CD9F4}"/>
              </a:ext>
            </a:extLst>
          </p:cNvPr>
          <p:cNvCxnSpPr>
            <a:cxnSpLocks/>
            <a:stCxn id="242" idx="1"/>
            <a:endCxn id="244" idx="3"/>
          </p:cNvCxnSpPr>
          <p:nvPr/>
        </p:nvCxnSpPr>
        <p:spPr>
          <a:xfrm>
            <a:off x="7142289" y="5159359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1" name="Picture 240">
            <a:extLst>
              <a:ext uri="{FF2B5EF4-FFF2-40B4-BE49-F238E27FC236}">
                <a16:creationId xmlns:a16="http://schemas.microsoft.com/office/drawing/2014/main" id="{1BFCAFD8-F8A8-6E3B-0AD8-F795D3590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121363">
            <a:off x="5560733" y="5975875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54D78E7-77D1-BB66-981C-04CB32D716F2}"/>
              </a:ext>
            </a:extLst>
          </p:cNvPr>
          <p:cNvSpPr/>
          <p:nvPr/>
        </p:nvSpPr>
        <p:spPr>
          <a:xfrm rot="764505">
            <a:off x="7141651" y="510134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6A5AA3F4-B32D-0B2E-E0DE-C3F48EF9164D}"/>
              </a:ext>
            </a:extLst>
          </p:cNvPr>
          <p:cNvSpPr/>
          <p:nvPr/>
        </p:nvSpPr>
        <p:spPr>
          <a:xfrm rot="764505">
            <a:off x="7242603" y="510134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1A5054CA-A910-9AD0-7564-7EA49B2E3E48}"/>
              </a:ext>
            </a:extLst>
          </p:cNvPr>
          <p:cNvSpPr/>
          <p:nvPr/>
        </p:nvSpPr>
        <p:spPr>
          <a:xfrm rot="764505">
            <a:off x="7345833" y="5099057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C3AB771C-4F14-3258-7683-A02FD6793D1D}"/>
              </a:ext>
            </a:extLst>
          </p:cNvPr>
          <p:cNvSpPr/>
          <p:nvPr/>
        </p:nvSpPr>
        <p:spPr>
          <a:xfrm rot="16923983">
            <a:off x="7072501" y="5347799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F2BFEF99-D0A4-7473-8E04-21C006AD2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64198">
            <a:off x="6977662" y="4996886"/>
            <a:ext cx="109865" cy="357060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199D4C94-BF25-8FBF-D289-DB5B8B229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37772">
            <a:off x="7417326" y="5040058"/>
            <a:ext cx="109865" cy="3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7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63075" y="7188681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1490" y="8288815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00" y="8719644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289193" y="9130520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2541129" y="9232079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2481805" y="9332628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2601389" y="9088346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540" y="8091905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498" y="8140345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290384" y="8259978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14669" y="9269520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3572014" y="8110599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048679" y="9268694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3359030" y="8259977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2600751" y="9030327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2701703" y="9030327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2804933" y="9028044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2531601" y="9276786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2436762" y="8925873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2876426" y="8969045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4002" y="7428178"/>
            <a:ext cx="1397797" cy="6713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859" y="9302087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290384" y="9130519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-3925903" y="7513509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-3907237" y="7513510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-3907237" y="7513510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654144" y="7522721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371410" y="7522721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-1812115" y="7487146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885706" y="8528320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-3896728" y="8642100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-4192941" y="733244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74824" y="7332447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12533529" y="7316209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4408545" y="-2401335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-4546841" y="-2454919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442304" y="5258326"/>
            <a:ext cx="1991021" cy="103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4B39BF-1D23-F0A7-27F7-0ED7FE58EE1B}"/>
              </a:ext>
            </a:extLst>
          </p:cNvPr>
          <p:cNvSpPr txBox="1"/>
          <p:nvPr/>
        </p:nvSpPr>
        <p:spPr>
          <a:xfrm>
            <a:off x="5006373" y="889817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B053E2-AFDF-02A7-6544-0C53F8943F6A}"/>
              </a:ext>
            </a:extLst>
          </p:cNvPr>
          <p:cNvSpPr txBox="1"/>
          <p:nvPr/>
        </p:nvSpPr>
        <p:spPr>
          <a:xfrm>
            <a:off x="5212775" y="1330249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220C32F-575E-28EF-B0D8-E5B69ACA9328}"/>
              </a:ext>
            </a:extLst>
          </p:cNvPr>
          <p:cNvCxnSpPr>
            <a:stCxn id="56" idx="2"/>
            <a:endCxn id="60" idx="0"/>
          </p:cNvCxnSpPr>
          <p:nvPr/>
        </p:nvCxnSpPr>
        <p:spPr>
          <a:xfrm flipH="1">
            <a:off x="6247738" y="1259149"/>
            <a:ext cx="1" cy="71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9A716FC-3116-CAAD-C3BD-BDEB415B8483}"/>
              </a:ext>
            </a:extLst>
          </p:cNvPr>
          <p:cNvSpPr txBox="1"/>
          <p:nvPr/>
        </p:nvSpPr>
        <p:spPr>
          <a:xfrm>
            <a:off x="5060390" y="1749290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517C835-2223-93AD-F769-868679515B81}"/>
              </a:ext>
            </a:extLst>
          </p:cNvPr>
          <p:cNvSpPr txBox="1"/>
          <p:nvPr/>
        </p:nvSpPr>
        <p:spPr>
          <a:xfrm>
            <a:off x="7683253" y="1780110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8EAC0F-DA14-BA38-0E06-9892D81549D3}"/>
              </a:ext>
            </a:extLst>
          </p:cNvPr>
          <p:cNvSpPr txBox="1"/>
          <p:nvPr/>
        </p:nvSpPr>
        <p:spPr>
          <a:xfrm>
            <a:off x="5379038" y="2633798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DA9AB1-3F93-828A-342A-534E39F0997C}"/>
              </a:ext>
            </a:extLst>
          </p:cNvPr>
          <p:cNvSpPr txBox="1"/>
          <p:nvPr/>
        </p:nvSpPr>
        <p:spPr>
          <a:xfrm>
            <a:off x="5282088" y="2187783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5F52B3-EA15-2226-575C-189A8066B4C8}"/>
              </a:ext>
            </a:extLst>
          </p:cNvPr>
          <p:cNvSpPr txBox="1"/>
          <p:nvPr/>
        </p:nvSpPr>
        <p:spPr>
          <a:xfrm>
            <a:off x="5379038" y="3034445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7C9ADB-1FD3-7EA0-19F3-166FC429DAB7}"/>
              </a:ext>
            </a:extLst>
          </p:cNvPr>
          <p:cNvSpPr txBox="1"/>
          <p:nvPr/>
        </p:nvSpPr>
        <p:spPr>
          <a:xfrm>
            <a:off x="5379038" y="3466408"/>
            <a:ext cx="168110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calculate power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0887A5D-E0A6-A63A-F1FC-41719580B001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6247737" y="1699581"/>
            <a:ext cx="1" cy="80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0A1FB2A-41B3-6A82-140C-D2CAF2F7CC0F}"/>
              </a:ext>
            </a:extLst>
          </p:cNvPr>
          <p:cNvCxnSpPr>
            <a:cxnSpLocks/>
            <a:endCxn id="69" idx="0"/>
          </p:cNvCxnSpPr>
          <p:nvPr/>
        </p:nvCxnSpPr>
        <p:spPr>
          <a:xfrm flipH="1">
            <a:off x="6233663" y="2149442"/>
            <a:ext cx="14074" cy="383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69CF674-DFD8-B087-B526-1C4F39C366D3}"/>
              </a:ext>
            </a:extLst>
          </p:cNvPr>
          <p:cNvCxnSpPr>
            <a:stCxn id="69" idx="2"/>
            <a:endCxn id="64" idx="0"/>
          </p:cNvCxnSpPr>
          <p:nvPr/>
        </p:nvCxnSpPr>
        <p:spPr>
          <a:xfrm flipH="1">
            <a:off x="6180091" y="2557115"/>
            <a:ext cx="53572" cy="76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80B6C8-129B-6300-C754-E9CF687210C7}"/>
              </a:ext>
            </a:extLst>
          </p:cNvPr>
          <p:cNvCxnSpPr>
            <a:stCxn id="64" idx="2"/>
            <a:endCxn id="70" idx="0"/>
          </p:cNvCxnSpPr>
          <p:nvPr/>
        </p:nvCxnSpPr>
        <p:spPr>
          <a:xfrm>
            <a:off x="6180091" y="3003130"/>
            <a:ext cx="67647" cy="31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8567C89-E56E-BD0E-5E61-2004F9915924}"/>
              </a:ext>
            </a:extLst>
          </p:cNvPr>
          <p:cNvCxnSpPr>
            <a:stCxn id="70" idx="2"/>
            <a:endCxn id="72" idx="0"/>
          </p:cNvCxnSpPr>
          <p:nvPr/>
        </p:nvCxnSpPr>
        <p:spPr>
          <a:xfrm flipH="1">
            <a:off x="6219589" y="3403777"/>
            <a:ext cx="28149" cy="626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80269DC-BC7A-3A02-E4AC-D47EBB7B0C7F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7614618" y="1964776"/>
            <a:ext cx="6863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554F1FF-6F23-3345-E1C4-9EA853A30F31}"/>
              </a:ext>
            </a:extLst>
          </p:cNvPr>
          <p:cNvCxnSpPr>
            <a:stCxn id="63" idx="0"/>
            <a:endCxn id="56" idx="3"/>
          </p:cNvCxnSpPr>
          <p:nvPr/>
        </p:nvCxnSpPr>
        <p:spPr>
          <a:xfrm rot="16200000" flipV="1">
            <a:off x="7372907" y="1190681"/>
            <a:ext cx="705627" cy="47323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C430C0B-B7B9-B4D2-B4BB-108DAE937BD1}"/>
              </a:ext>
            </a:extLst>
          </p:cNvPr>
          <p:cNvSpPr txBox="1"/>
          <p:nvPr/>
        </p:nvSpPr>
        <p:spPr>
          <a:xfrm>
            <a:off x="5534535" y="3892090"/>
            <a:ext cx="135875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thresholding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1FFCBF1-9B91-ECC5-7F4C-89D0CCE447BA}"/>
              </a:ext>
            </a:extLst>
          </p:cNvPr>
          <p:cNvCxnSpPr>
            <a:cxnSpLocks/>
            <a:stCxn id="88" idx="3"/>
            <a:endCxn id="91" idx="1"/>
          </p:cNvCxnSpPr>
          <p:nvPr/>
        </p:nvCxnSpPr>
        <p:spPr>
          <a:xfrm>
            <a:off x="6893293" y="4076756"/>
            <a:ext cx="2739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BC8C069-6040-A8B0-C333-70AA23B0425F}"/>
              </a:ext>
            </a:extLst>
          </p:cNvPr>
          <p:cNvSpPr txBox="1"/>
          <p:nvPr/>
        </p:nvSpPr>
        <p:spPr>
          <a:xfrm>
            <a:off x="7167267" y="3892090"/>
            <a:ext cx="10414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feedback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28B1DBF-B16D-DB9B-DD60-63523CAC869C}"/>
              </a:ext>
            </a:extLst>
          </p:cNvPr>
          <p:cNvCxnSpPr>
            <a:stCxn id="91" idx="0"/>
            <a:endCxn id="56" idx="0"/>
          </p:cNvCxnSpPr>
          <p:nvPr/>
        </p:nvCxnSpPr>
        <p:spPr>
          <a:xfrm rot="16200000" flipV="1">
            <a:off x="5466717" y="1670840"/>
            <a:ext cx="3002273" cy="1440228"/>
          </a:xfrm>
          <a:prstGeom prst="bentConnector3">
            <a:avLst>
              <a:gd name="adj1" fmla="val 10761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B9FAB2-6B59-1CE9-8FA1-3142CC8628BF}"/>
              </a:ext>
            </a:extLst>
          </p:cNvPr>
          <p:cNvCxnSpPr>
            <a:cxnSpLocks/>
            <a:stCxn id="72" idx="2"/>
            <a:endCxn id="88" idx="0"/>
          </p:cNvCxnSpPr>
          <p:nvPr/>
        </p:nvCxnSpPr>
        <p:spPr>
          <a:xfrm flipH="1">
            <a:off x="6213914" y="3835740"/>
            <a:ext cx="5675" cy="56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043105E-387E-87E6-4DDC-596587AF50A8}"/>
              </a:ext>
            </a:extLst>
          </p:cNvPr>
          <p:cNvSpPr/>
          <p:nvPr/>
        </p:nvSpPr>
        <p:spPr>
          <a:xfrm>
            <a:off x="7618563" y="1622194"/>
            <a:ext cx="372548" cy="369332"/>
          </a:xfrm>
          <a:prstGeom prst="rect">
            <a:avLst/>
          </a:prstGeom>
          <a:solidFill>
            <a:schemeClr val="bg1">
              <a:alpha val="10000"/>
            </a:schemeClr>
          </a:solidFill>
          <a:ln w="19050">
            <a:solidFill>
              <a:schemeClr val="tx1">
                <a:alpha val="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CCB7C96-52E3-05D2-2816-B6B2516AD847}"/>
              </a:ext>
            </a:extLst>
          </p:cNvPr>
          <p:cNvCxnSpPr>
            <a:cxnSpLocks/>
          </p:cNvCxnSpPr>
          <p:nvPr/>
        </p:nvCxnSpPr>
        <p:spPr>
          <a:xfrm>
            <a:off x="7980547" y="1616217"/>
            <a:ext cx="0" cy="220623"/>
          </a:xfrm>
          <a:prstGeom prst="straightConnector1">
            <a:avLst/>
          </a:prstGeom>
          <a:ln w="19050">
            <a:solidFill>
              <a:schemeClr val="accent1">
                <a:shade val="15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diagram of a window&#10;&#10;Description automatically generated">
            <a:extLst>
              <a:ext uri="{FF2B5EF4-FFF2-40B4-BE49-F238E27FC236}">
                <a16:creationId xmlns:a16="http://schemas.microsoft.com/office/drawing/2014/main" id="{E1E1033E-0637-01EB-5A7C-252CE60FE79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32523" y="331315"/>
            <a:ext cx="7410581" cy="4168452"/>
          </a:xfrm>
          <a:prstGeom prst="rect">
            <a:avLst/>
          </a:prstGeom>
        </p:spPr>
      </p:pic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3611437B-7F29-3B72-DE2B-2AA1EC7FDF32}"/>
              </a:ext>
            </a:extLst>
          </p:cNvPr>
          <p:cNvSpPr/>
          <p:nvPr/>
        </p:nvSpPr>
        <p:spPr>
          <a:xfrm rot="5400000">
            <a:off x="11273963" y="184468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8A7873-5DE0-49FD-40A2-DC921ABF88D1}"/>
              </a:ext>
            </a:extLst>
          </p:cNvPr>
          <p:cNvSpPr/>
          <p:nvPr/>
        </p:nvSpPr>
        <p:spPr>
          <a:xfrm>
            <a:off x="4352209" y="163137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34C6BF9-599A-28F5-72C0-FD51C846A901}"/>
              </a:ext>
            </a:extLst>
          </p:cNvPr>
          <p:cNvSpPr/>
          <p:nvPr/>
        </p:nvSpPr>
        <p:spPr>
          <a:xfrm rot="16200000">
            <a:off x="4471382" y="391041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16C9B7A-2AF8-783A-FDAA-543050791CA6}"/>
              </a:ext>
            </a:extLst>
          </p:cNvPr>
          <p:cNvSpPr/>
          <p:nvPr/>
        </p:nvSpPr>
        <p:spPr>
          <a:xfrm rot="10800000">
            <a:off x="11310011" y="3969984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73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2492881"/>
              </p:ext>
            </p:extLst>
          </p:nvPr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7929091" y="4388253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11559857" y="441701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7910664" y="6273952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11541430" y="629839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5E8DEBE-FE8D-7114-76F3-6E65C2B9FC4D}"/>
              </a:ext>
            </a:extLst>
          </p:cNvPr>
          <p:cNvSpPr/>
          <p:nvPr/>
        </p:nvSpPr>
        <p:spPr>
          <a:xfrm>
            <a:off x="-1329938" y="3265388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3CF0EA7-54C6-0829-5FF8-EE177601903C}"/>
              </a:ext>
            </a:extLst>
          </p:cNvPr>
          <p:cNvSpPr/>
          <p:nvPr/>
        </p:nvSpPr>
        <p:spPr>
          <a:xfrm rot="16200000">
            <a:off x="-1376486" y="7091955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6" name="Picture 5" descr="A diagram of a window&#10;&#10;Description automatically generated">
            <a:extLst>
              <a:ext uri="{FF2B5EF4-FFF2-40B4-BE49-F238E27FC236}">
                <a16:creationId xmlns:a16="http://schemas.microsoft.com/office/drawing/2014/main" id="{661E84C0-4E8B-82ED-AD2C-3434BEC427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90556" y="142808"/>
            <a:ext cx="3988357" cy="2243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81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6" name="Picture 5" descr="A diagram of a window&#10;&#10;Description automatically generated">
            <a:extLst>
              <a:ext uri="{FF2B5EF4-FFF2-40B4-BE49-F238E27FC236}">
                <a16:creationId xmlns:a16="http://schemas.microsoft.com/office/drawing/2014/main" id="{661E84C0-4E8B-82ED-AD2C-3434BEC427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90556" y="142808"/>
            <a:ext cx="3988357" cy="2243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9E3C987-6F80-1B51-BB50-D508CF8B8D06}"/>
              </a:ext>
            </a:extLst>
          </p:cNvPr>
          <p:cNvSpPr/>
          <p:nvPr/>
        </p:nvSpPr>
        <p:spPr>
          <a:xfrm>
            <a:off x="7940658" y="104170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E73982D-957D-8054-1ED7-AC89D2AEAF6F}"/>
              </a:ext>
            </a:extLst>
          </p:cNvPr>
          <p:cNvSpPr/>
          <p:nvPr/>
        </p:nvSpPr>
        <p:spPr>
          <a:xfrm rot="5400000">
            <a:off x="11571424" y="132936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46A2C7B-B0EB-DFF6-A641-D8213690F0C1}"/>
              </a:ext>
            </a:extLst>
          </p:cNvPr>
          <p:cNvSpPr/>
          <p:nvPr/>
        </p:nvSpPr>
        <p:spPr>
          <a:xfrm rot="16200000">
            <a:off x="7922231" y="198986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CA2D48-651D-DA55-1B3F-0D75DBB2147D}"/>
              </a:ext>
            </a:extLst>
          </p:cNvPr>
          <p:cNvSpPr/>
          <p:nvPr/>
        </p:nvSpPr>
        <p:spPr>
          <a:xfrm rot="10800000">
            <a:off x="11552997" y="201431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6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6" name="Picture 5" descr="A diagram of a window&#10;&#10;Description automatically generated">
            <a:extLst>
              <a:ext uri="{FF2B5EF4-FFF2-40B4-BE49-F238E27FC236}">
                <a16:creationId xmlns:a16="http://schemas.microsoft.com/office/drawing/2014/main" id="{661E84C0-4E8B-82ED-AD2C-3434BEC427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90556" y="142808"/>
            <a:ext cx="3988357" cy="2243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9E3C987-6F80-1B51-BB50-D508CF8B8D06}"/>
              </a:ext>
            </a:extLst>
          </p:cNvPr>
          <p:cNvSpPr/>
          <p:nvPr/>
        </p:nvSpPr>
        <p:spPr>
          <a:xfrm>
            <a:off x="7950186" y="4394202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E73982D-957D-8054-1ED7-AC89D2AEAF6F}"/>
              </a:ext>
            </a:extLst>
          </p:cNvPr>
          <p:cNvSpPr/>
          <p:nvPr/>
        </p:nvSpPr>
        <p:spPr>
          <a:xfrm rot="5400000">
            <a:off x="11580952" y="442296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46A2C7B-B0EB-DFF6-A641-D8213690F0C1}"/>
              </a:ext>
            </a:extLst>
          </p:cNvPr>
          <p:cNvSpPr/>
          <p:nvPr/>
        </p:nvSpPr>
        <p:spPr>
          <a:xfrm rot="16200000">
            <a:off x="7931759" y="6279901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CA2D48-651D-DA55-1B3F-0D75DBB2147D}"/>
              </a:ext>
            </a:extLst>
          </p:cNvPr>
          <p:cNvSpPr/>
          <p:nvPr/>
        </p:nvSpPr>
        <p:spPr>
          <a:xfrm rot="10800000">
            <a:off x="11562525" y="6304347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3079403" y="1552007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600988" y="2652141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11478" y="3082970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-4253285" y="3493846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-2001349" y="3595405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-2060673" y="3695954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-1941089" y="3451672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54938" y="2455231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551980" y="2503671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-4252094" y="2623304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3927809" y="3632846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970464" y="2473925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1493799" y="3632020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-1183448" y="2623303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-1941727" y="3393653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-1840775" y="3393653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-1737545" y="339137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-2010877" y="364011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-2105716" y="3289199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-1666052" y="3332371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88476" y="1791504"/>
            <a:ext cx="1397797" cy="6713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12501596" y="-2298510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69619" y="3665413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-4252094" y="3493845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-3495602" y="748783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-3476936" y="748783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-3476936" y="748783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223843" y="749705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941109" y="749705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-1381814" y="746147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455405" y="850264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-3466427" y="861642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-3762640" y="730677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12A17C-7A97-73A3-7843-9C4AA3908981}"/>
              </a:ext>
            </a:extLst>
          </p:cNvPr>
          <p:cNvSpPr txBox="1"/>
          <p:nvPr/>
        </p:nvSpPr>
        <p:spPr>
          <a:xfrm>
            <a:off x="-2451966" y="8105334"/>
            <a:ext cx="1360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err="1"/>
              <a:t>cqEEG</a:t>
            </a:r>
            <a:endParaRPr lang="en-GB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00909" y="2164960"/>
            <a:ext cx="5092951" cy="4527064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EE2EF2-D010-105F-4EC6-98469898B95A}"/>
              </a:ext>
            </a:extLst>
          </p:cNvPr>
          <p:cNvSpPr/>
          <p:nvPr/>
        </p:nvSpPr>
        <p:spPr>
          <a:xfrm>
            <a:off x="4311594" y="2199023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1892C3F-D33E-BDE9-496D-EDEBA4ABDCDA}"/>
              </a:ext>
            </a:extLst>
          </p:cNvPr>
          <p:cNvSpPr/>
          <p:nvPr/>
        </p:nvSpPr>
        <p:spPr>
          <a:xfrm rot="5400000">
            <a:off x="11233348" y="2220354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7CAFFE-2007-0679-B095-10F8EBA75EAB}"/>
              </a:ext>
            </a:extLst>
          </p:cNvPr>
          <p:cNvSpPr/>
          <p:nvPr/>
        </p:nvSpPr>
        <p:spPr>
          <a:xfrm rot="16200000">
            <a:off x="4265046" y="6025590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5D79609-797E-0E6B-4CBE-AF2F84907B52}"/>
              </a:ext>
            </a:extLst>
          </p:cNvPr>
          <p:cNvSpPr/>
          <p:nvPr/>
        </p:nvSpPr>
        <p:spPr>
          <a:xfrm rot="10800000">
            <a:off x="11269396" y="6005870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07D660-6C59-083F-ED1D-9166FF5E2D89}"/>
              </a:ext>
            </a:extLst>
          </p:cNvPr>
          <p:cNvSpPr txBox="1"/>
          <p:nvPr/>
        </p:nvSpPr>
        <p:spPr>
          <a:xfrm>
            <a:off x="6183495" y="1128545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FC989A-8503-226D-E747-3725BCCCC5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3984280" y="-2665654"/>
            <a:ext cx="3752642" cy="21077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DCB705-1D3D-9C23-8CCB-CB097DC871AF}"/>
              </a:ext>
            </a:extLst>
          </p:cNvPr>
          <p:cNvSpPr/>
          <p:nvPr/>
        </p:nvSpPr>
        <p:spPr>
          <a:xfrm>
            <a:off x="-4122576" y="-2719238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8" name="Picture 7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8E20FF47-6674-41D2-CC65-477408B4C880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6873" r="16065" b="10996"/>
          <a:stretch/>
        </p:blipFill>
        <p:spPr>
          <a:xfrm>
            <a:off x="17240766" y="1897986"/>
            <a:ext cx="4679262" cy="34340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0755E2-7024-ABE5-8E07-008410BCC6D5}"/>
              </a:ext>
            </a:extLst>
          </p:cNvPr>
          <p:cNvSpPr/>
          <p:nvPr/>
        </p:nvSpPr>
        <p:spPr>
          <a:xfrm>
            <a:off x="2290356" y="7174087"/>
            <a:ext cx="798285" cy="63862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2C5A9F-C256-9FE4-7EF7-02A41F698B58}"/>
              </a:ext>
            </a:extLst>
          </p:cNvPr>
          <p:cNvSpPr/>
          <p:nvPr/>
        </p:nvSpPr>
        <p:spPr>
          <a:xfrm>
            <a:off x="11809483" y="7306776"/>
            <a:ext cx="1966685" cy="1259114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12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9059C2-E7B6-090E-FE47-D20EE6FF2D1B}"/>
              </a:ext>
            </a:extLst>
          </p:cNvPr>
          <p:cNvSpPr/>
          <p:nvPr/>
        </p:nvSpPr>
        <p:spPr>
          <a:xfrm>
            <a:off x="2322286" y="4049486"/>
            <a:ext cx="798285" cy="63862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A7EED-E2B0-8B61-61B1-DEB4F62C18A7}"/>
              </a:ext>
            </a:extLst>
          </p:cNvPr>
          <p:cNvSpPr/>
          <p:nvPr/>
        </p:nvSpPr>
        <p:spPr>
          <a:xfrm>
            <a:off x="7598229" y="3429000"/>
            <a:ext cx="1966685" cy="1259114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51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D26BDE-D0DA-B2D5-6116-FC700042966C}"/>
              </a:ext>
            </a:extLst>
          </p:cNvPr>
          <p:cNvSpPr/>
          <p:nvPr/>
        </p:nvSpPr>
        <p:spPr>
          <a:xfrm>
            <a:off x="3575789" y="4037131"/>
            <a:ext cx="865583" cy="796126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C3F7E-BDFE-4158-6733-1F0455531721}"/>
              </a:ext>
            </a:extLst>
          </p:cNvPr>
          <p:cNvSpPr/>
          <p:nvPr/>
        </p:nvSpPr>
        <p:spPr>
          <a:xfrm>
            <a:off x="8498115" y="2995730"/>
            <a:ext cx="892628" cy="57694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733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A3D906-2364-4A38-6B12-22EB9543975C}"/>
              </a:ext>
            </a:extLst>
          </p:cNvPr>
          <p:cNvSpPr/>
          <p:nvPr/>
        </p:nvSpPr>
        <p:spPr>
          <a:xfrm>
            <a:off x="4746171" y="3759199"/>
            <a:ext cx="406399" cy="76925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6B10F-A216-9401-73B8-8FB836C38ADB}"/>
              </a:ext>
            </a:extLst>
          </p:cNvPr>
          <p:cNvSpPr/>
          <p:nvPr/>
        </p:nvSpPr>
        <p:spPr>
          <a:xfrm>
            <a:off x="9775373" y="2993571"/>
            <a:ext cx="573314" cy="57694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28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8FD4D8-9B7C-ABC6-C209-1717C6624B25}"/>
              </a:ext>
            </a:extLst>
          </p:cNvPr>
          <p:cNvSpPr/>
          <p:nvPr/>
        </p:nvSpPr>
        <p:spPr>
          <a:xfrm>
            <a:off x="1409501" y="3106056"/>
            <a:ext cx="797666" cy="172720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53B1-5C94-A519-8AA5-8674B53348CC}"/>
              </a:ext>
            </a:extLst>
          </p:cNvPr>
          <p:cNvSpPr/>
          <p:nvPr/>
        </p:nvSpPr>
        <p:spPr>
          <a:xfrm>
            <a:off x="5902959" y="1846942"/>
            <a:ext cx="1296127" cy="223157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6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B482C1-0D0E-E594-4C99-10EE9F8E16B7}"/>
              </a:ext>
            </a:extLst>
          </p:cNvPr>
          <p:cNvSpPr/>
          <p:nvPr/>
        </p:nvSpPr>
        <p:spPr>
          <a:xfrm>
            <a:off x="1273968" y="1975146"/>
            <a:ext cx="758032" cy="92771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D327E-64B0-DFAD-C8CE-5C323A980F20}"/>
              </a:ext>
            </a:extLst>
          </p:cNvPr>
          <p:cNvSpPr/>
          <p:nvPr/>
        </p:nvSpPr>
        <p:spPr>
          <a:xfrm>
            <a:off x="7721600" y="2209801"/>
            <a:ext cx="827314" cy="925286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22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9C4FE7-0090-D4D5-8346-A7EEDF12254A}"/>
              </a:ext>
            </a:extLst>
          </p:cNvPr>
          <p:cNvSpPr/>
          <p:nvPr/>
        </p:nvSpPr>
        <p:spPr>
          <a:xfrm>
            <a:off x="2409372" y="1284889"/>
            <a:ext cx="1857827" cy="266299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92B245-EB2D-4FAF-3329-BDD75EDBF2DB}"/>
              </a:ext>
            </a:extLst>
          </p:cNvPr>
          <p:cNvSpPr/>
          <p:nvPr/>
        </p:nvSpPr>
        <p:spPr>
          <a:xfrm rot="1212413">
            <a:off x="8495402" y="2428833"/>
            <a:ext cx="1284512" cy="80303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4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07276" y="-3576494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5691" y="-2476360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201" y="-2045531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3133394" y="-1634655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5385330" y="-153309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5326006" y="-143254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5445590" y="-1676829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741" y="-2673270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4699" y="-2624830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3134585" y="-2505197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458870" y="-1495655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416215" y="-2654576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892880" y="-1496481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6203231" y="-2505198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5444952" y="-1734848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5545904" y="-1734848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5649134" y="-173713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5375802" y="-1488389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5280963" y="-1839302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5720627" y="-1796130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8203" y="-3336997"/>
            <a:ext cx="1397797" cy="6713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060" y="-1463088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3134585" y="-1634656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-3495602" y="748783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-3476936" y="748783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-3476936" y="748783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223843" y="749705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941109" y="749705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-1381814" y="746147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455405" y="850264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-3466427" y="861642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-3762640" y="730677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12A17C-7A97-73A3-7843-9C4AA3908981}"/>
              </a:ext>
            </a:extLst>
          </p:cNvPr>
          <p:cNvSpPr txBox="1"/>
          <p:nvPr/>
        </p:nvSpPr>
        <p:spPr>
          <a:xfrm>
            <a:off x="-2451966" y="8105334"/>
            <a:ext cx="1360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err="1"/>
              <a:t>cqEEG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FC989A-8503-226D-E747-3725BCCCC5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3984280" y="-2665654"/>
            <a:ext cx="3752642" cy="21077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DCB705-1D3D-9C23-8CCB-CB097DC871AF}"/>
              </a:ext>
            </a:extLst>
          </p:cNvPr>
          <p:cNvSpPr/>
          <p:nvPr/>
        </p:nvSpPr>
        <p:spPr>
          <a:xfrm>
            <a:off x="-4122576" y="-2719238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8" name="Picture 7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8E20FF47-6674-41D2-CC65-477408B4C88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6873" r="16065" b="10996"/>
          <a:stretch/>
        </p:blipFill>
        <p:spPr>
          <a:xfrm>
            <a:off x="13002595" y="1897986"/>
            <a:ext cx="4679262" cy="34340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F0FDAA-682D-F1FB-E875-C1A1CD3162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500909" y="2164960"/>
            <a:ext cx="5092951" cy="452706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767938B-D57C-96BA-1A54-3B09B709FAB5}"/>
              </a:ext>
            </a:extLst>
          </p:cNvPr>
          <p:cNvSpPr/>
          <p:nvPr/>
        </p:nvSpPr>
        <p:spPr>
          <a:xfrm>
            <a:off x="4311594" y="2199023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1E56AA-F5BE-BF28-1373-27418085268B}"/>
              </a:ext>
            </a:extLst>
          </p:cNvPr>
          <p:cNvSpPr/>
          <p:nvPr/>
        </p:nvSpPr>
        <p:spPr>
          <a:xfrm rot="5400000">
            <a:off x="11233348" y="2220354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E6A4BBF-01FC-619D-8EA6-754A3E658FE7}"/>
              </a:ext>
            </a:extLst>
          </p:cNvPr>
          <p:cNvSpPr/>
          <p:nvPr/>
        </p:nvSpPr>
        <p:spPr>
          <a:xfrm rot="16200000">
            <a:off x="4265046" y="6025590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8AECF2-DC95-182E-D867-12CDC13593CA}"/>
              </a:ext>
            </a:extLst>
          </p:cNvPr>
          <p:cNvSpPr/>
          <p:nvPr/>
        </p:nvSpPr>
        <p:spPr>
          <a:xfrm rot="10800000">
            <a:off x="11269396" y="6005870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3A22F-F08B-0C9F-AA2C-7D3312C97761}"/>
              </a:ext>
            </a:extLst>
          </p:cNvPr>
          <p:cNvSpPr txBox="1"/>
          <p:nvPr/>
        </p:nvSpPr>
        <p:spPr>
          <a:xfrm>
            <a:off x="6183495" y="1128545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36D101-513C-9F59-2930-5157D1AE4094}"/>
              </a:ext>
            </a:extLst>
          </p:cNvPr>
          <p:cNvSpPr/>
          <p:nvPr/>
        </p:nvSpPr>
        <p:spPr>
          <a:xfrm>
            <a:off x="12769034" y="-2456031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19" name="Picture 18" descr="A diagram of a window&#10;&#10;Description automatically generated">
            <a:extLst>
              <a:ext uri="{FF2B5EF4-FFF2-40B4-BE49-F238E27FC236}">
                <a16:creationId xmlns:a16="http://schemas.microsoft.com/office/drawing/2014/main" id="{7A4D8967-E47B-0D58-28EE-381609767B1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769034" y="-2476360"/>
            <a:ext cx="3988357" cy="22434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57CA308-C4D6-93F6-829B-93534890B610}"/>
              </a:ext>
            </a:extLst>
          </p:cNvPr>
          <p:cNvSpPr/>
          <p:nvPr/>
        </p:nvSpPr>
        <p:spPr>
          <a:xfrm>
            <a:off x="12769034" y="-2456031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1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610" y="194910"/>
            <a:ext cx="2301390" cy="2644148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8987995" y="1024543"/>
            <a:ext cx="1070406" cy="848830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105" y="1189446"/>
            <a:ext cx="400561" cy="550023"/>
          </a:xfrm>
          <a:prstGeom prst="rect">
            <a:avLst/>
          </a:prstGeom>
        </p:spPr>
      </p:pic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542364" y="1203977"/>
            <a:ext cx="331077" cy="520960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 rot="10800000" flipH="1">
            <a:off x="8987993" y="-1036595"/>
            <a:ext cx="1585011" cy="2483823"/>
          </a:xfrm>
          <a:prstGeom prst="bentConnector3">
            <a:avLst>
              <a:gd name="adj1" fmla="val -14423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8987994" y="1021081"/>
            <a:ext cx="1070406" cy="852292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72199" y="2233738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7093953" y="2255069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25651" y="6060305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7130001" y="6040585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1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EE4960AF-650B-39D6-4D0F-E86CE98DF6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1951734" y="-3570680"/>
            <a:ext cx="5269228" cy="3481026"/>
          </a:xfr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55E6F4F-366D-C196-208E-8C358B544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86776" y="-1166233"/>
            <a:ext cx="2743740" cy="511088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EA83A9-99F0-8E18-44AA-25B4C16A6A33}"/>
              </a:ext>
            </a:extLst>
          </p:cNvPr>
          <p:cNvCxnSpPr>
            <a:cxnSpLocks/>
          </p:cNvCxnSpPr>
          <p:nvPr/>
        </p:nvCxnSpPr>
        <p:spPr>
          <a:xfrm>
            <a:off x="14056756" y="968408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E89EAE-ED2A-0D51-C581-7E701D5A081E}"/>
              </a:ext>
            </a:extLst>
          </p:cNvPr>
          <p:cNvCxnSpPr>
            <a:cxnSpLocks/>
          </p:cNvCxnSpPr>
          <p:nvPr/>
        </p:nvCxnSpPr>
        <p:spPr>
          <a:xfrm>
            <a:off x="13997432" y="106895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2B50DD-E1C4-5239-6C84-19BD48D683B4}"/>
              </a:ext>
            </a:extLst>
          </p:cNvPr>
          <p:cNvCxnSpPr>
            <a:cxnSpLocks/>
            <a:stCxn id="40" idx="1"/>
            <a:endCxn id="42" idx="3"/>
          </p:cNvCxnSpPr>
          <p:nvPr/>
        </p:nvCxnSpPr>
        <p:spPr>
          <a:xfrm>
            <a:off x="14127104" y="780063"/>
            <a:ext cx="325250" cy="25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A47E6B8-4F3D-9AB2-0804-AFE965BF8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3005" y="-1439139"/>
            <a:ext cx="1692318" cy="8050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7AB5F9-D661-E846-E247-0E7B6BC41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406" y="-1295122"/>
            <a:ext cx="376547" cy="5170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2755280-BE63-3CC1-1D4D-657D8BEB1C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7109935" y="-1210192"/>
            <a:ext cx="906959" cy="7155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61B292B-70BE-E93B-36F4-F7A774BF68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293518" y="892446"/>
            <a:ext cx="831004" cy="655616"/>
          </a:xfrm>
          <a:prstGeom prst="rect">
            <a:avLst/>
          </a:prstGeom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419FBD9-8704-6472-BF39-62441EDC5A15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16036828" y="-852422"/>
            <a:ext cx="1884357" cy="2072676"/>
          </a:xfrm>
          <a:prstGeom prst="bentConnector3">
            <a:avLst>
              <a:gd name="adj1" fmla="val -17211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41CA36-6DD4-7D08-F5A4-2EEF37FEF210}"/>
              </a:ext>
            </a:extLst>
          </p:cNvPr>
          <p:cNvSpPr/>
          <p:nvPr/>
        </p:nvSpPr>
        <p:spPr>
          <a:xfrm rot="764505">
            <a:off x="14125576" y="684279"/>
            <a:ext cx="124124" cy="2189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EBE2936-67B5-094F-FA2E-771674C740AA}"/>
              </a:ext>
            </a:extLst>
          </p:cNvPr>
          <p:cNvSpPr/>
          <p:nvPr/>
        </p:nvSpPr>
        <p:spPr>
          <a:xfrm rot="764505">
            <a:off x="14226528" y="684279"/>
            <a:ext cx="124124" cy="218944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CB6855B-6F0E-0B71-E134-AA9B7E50159E}"/>
              </a:ext>
            </a:extLst>
          </p:cNvPr>
          <p:cNvSpPr/>
          <p:nvPr/>
        </p:nvSpPr>
        <p:spPr>
          <a:xfrm rot="764505">
            <a:off x="14329758" y="681996"/>
            <a:ext cx="124124" cy="2189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4C6646-22D9-F601-8526-7FF5A339A427}"/>
              </a:ext>
            </a:extLst>
          </p:cNvPr>
          <p:cNvSpPr/>
          <p:nvPr/>
        </p:nvSpPr>
        <p:spPr>
          <a:xfrm rot="16923983">
            <a:off x="14063545" y="843898"/>
            <a:ext cx="461683" cy="325151"/>
          </a:xfrm>
          <a:prstGeom prst="round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BCB244-0DF8-D46C-13E7-BD329260D4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13653896" y="291121"/>
            <a:ext cx="263133" cy="85517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07E55C5-0A9F-58AA-D57B-58F7828714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14814273" y="520785"/>
            <a:ext cx="263133" cy="85517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C21A4E6-BAC0-314E-1FD1-476A3E18D7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88567" y="-3040629"/>
            <a:ext cx="3347808" cy="1607907"/>
          </a:xfrm>
          <a:prstGeom prst="rect">
            <a:avLst/>
          </a:prstGeom>
        </p:spPr>
      </p:pic>
      <p:pic>
        <p:nvPicPr>
          <p:cNvPr id="74" name="Picture 73" descr="A close-up of a screen&#10;&#10;Description automatically generated">
            <a:extLst>
              <a:ext uri="{FF2B5EF4-FFF2-40B4-BE49-F238E27FC236}">
                <a16:creationId xmlns:a16="http://schemas.microsoft.com/office/drawing/2014/main" id="{11A81A89-4493-AB66-8913-B357CAF5010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787586" y="2577924"/>
            <a:ext cx="2867800" cy="2014854"/>
          </a:xfrm>
          <a:prstGeom prst="rect">
            <a:avLst/>
          </a:prstGeom>
        </p:spPr>
      </p:pic>
      <p:pic>
        <p:nvPicPr>
          <p:cNvPr id="76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74E5E41A-442E-AF26-1744-2FAF5422A0C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806252" y="2577924"/>
            <a:ext cx="2364481" cy="2014854"/>
          </a:xfrm>
          <a:prstGeom prst="rect">
            <a:avLst/>
          </a:prstGeom>
        </p:spPr>
      </p:pic>
      <p:pic>
        <p:nvPicPr>
          <p:cNvPr id="77" name="Picture 76" descr="A close-up of a graph&#10;&#10;Description automatically generated">
            <a:extLst>
              <a:ext uri="{FF2B5EF4-FFF2-40B4-BE49-F238E27FC236}">
                <a16:creationId xmlns:a16="http://schemas.microsoft.com/office/drawing/2014/main" id="{C081E3F0-C2F1-663D-D8C8-450D2ABAD01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806252" y="2577924"/>
            <a:ext cx="2364481" cy="2014854"/>
          </a:xfrm>
          <a:prstGeom prst="rect">
            <a:avLst/>
          </a:prstGeom>
        </p:spPr>
      </p:pic>
      <p:pic>
        <p:nvPicPr>
          <p:cNvPr id="79" name="Picture 78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08F41DC9-855A-C29E-3B06-29EE8B1237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1405" y="2601603"/>
            <a:ext cx="304410" cy="30441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6800015-F221-82AE-716E-68B9107126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1686" y="2601603"/>
            <a:ext cx="304410" cy="305874"/>
          </a:xfrm>
          <a:prstGeom prst="rect">
            <a:avLst/>
          </a:prstGeom>
        </p:spPr>
      </p:pic>
      <p:sp>
        <p:nvSpPr>
          <p:cNvPr id="81" name="Title 5">
            <a:extLst>
              <a:ext uri="{FF2B5EF4-FFF2-40B4-BE49-F238E27FC236}">
                <a16:creationId xmlns:a16="http://schemas.microsoft.com/office/drawing/2014/main" id="{54E7C1C4-DE22-E825-DEDD-CF1C714C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684" y="-1224745"/>
            <a:ext cx="5099594" cy="478155"/>
          </a:xfrm>
        </p:spPr>
        <p:txBody>
          <a:bodyPr/>
          <a:lstStyle/>
          <a:p>
            <a:pPr algn="ctr"/>
            <a:r>
              <a:rPr lang="en-GB" sz="4000"/>
              <a:t>TFRs</a:t>
            </a:r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8A87BF-B150-0568-53E6-AF93D91C5D73}"/>
              </a:ext>
            </a:extLst>
          </p:cNvPr>
          <p:cNvSpPr txBox="1"/>
          <p:nvPr/>
        </p:nvSpPr>
        <p:spPr>
          <a:xfrm>
            <a:off x="5889148" y="7077376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Time [s]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F82F10-5F42-3ED2-B776-AC54D5E98F72}"/>
              </a:ext>
            </a:extLst>
          </p:cNvPr>
          <p:cNvSpPr txBox="1"/>
          <p:nvPr/>
        </p:nvSpPr>
        <p:spPr>
          <a:xfrm rot="16200000">
            <a:off x="-1575382" y="2837799"/>
            <a:ext cx="1750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Frequency [Hz]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195A4FE-C448-0FA9-2C05-6E49574772B4}"/>
              </a:ext>
            </a:extLst>
          </p:cNvPr>
          <p:cNvSpPr txBox="1"/>
          <p:nvPr/>
        </p:nvSpPr>
        <p:spPr>
          <a:xfrm>
            <a:off x="-956909" y="1573768"/>
            <a:ext cx="678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Slow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070F401-9A79-3DD5-3127-3295872A31E7}"/>
              </a:ext>
            </a:extLst>
          </p:cNvPr>
          <p:cNvSpPr txBox="1"/>
          <p:nvPr/>
        </p:nvSpPr>
        <p:spPr>
          <a:xfrm>
            <a:off x="6096000" y="-545318"/>
            <a:ext cx="604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Fast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600422-19F2-2F5F-D23C-04521B4BD7B4}"/>
              </a:ext>
            </a:extLst>
          </p:cNvPr>
          <p:cNvSpPr txBox="1"/>
          <p:nvPr/>
        </p:nvSpPr>
        <p:spPr>
          <a:xfrm>
            <a:off x="12389181" y="1542990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Thumb</a:t>
            </a:r>
          </a:p>
        </p:txBody>
      </p:sp>
      <p:pic>
        <p:nvPicPr>
          <p:cNvPr id="90" name="Picture 89" descr="A diagram of a map&#10;&#10;Description automatically generated">
            <a:extLst>
              <a:ext uri="{FF2B5EF4-FFF2-40B4-BE49-F238E27FC236}">
                <a16:creationId xmlns:a16="http://schemas.microsoft.com/office/drawing/2014/main" id="{97F9E381-74A4-19E1-C4C1-766D102649B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4639991" y="2506019"/>
            <a:ext cx="2377733" cy="1898794"/>
          </a:xfrm>
          <a:prstGeom prst="rect">
            <a:avLst/>
          </a:prstGeom>
        </p:spPr>
      </p:pic>
      <p:graphicFrame>
        <p:nvGraphicFramePr>
          <p:cNvPr id="91" name="Content Placeholder 1">
            <a:extLst>
              <a:ext uri="{FF2B5EF4-FFF2-40B4-BE49-F238E27FC236}">
                <a16:creationId xmlns:a16="http://schemas.microsoft.com/office/drawing/2014/main" id="{43E65204-72E2-EC92-1BE8-98098269CF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0640387"/>
              </p:ext>
            </p:extLst>
          </p:nvPr>
        </p:nvGraphicFramePr>
        <p:xfrm>
          <a:off x="904232" y="4800665"/>
          <a:ext cx="2719056" cy="1603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4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416156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377921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263666">
                <a:tc>
                  <a:txBody>
                    <a:bodyPr/>
                    <a:lstStyle/>
                    <a:p>
                      <a:r>
                        <a:rPr lang="en-GB" sz="8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8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24013">
                <a:tc>
                  <a:txBody>
                    <a:bodyPr/>
                    <a:lstStyle/>
                    <a:p>
                      <a:r>
                        <a:rPr lang="en-GB" sz="800"/>
                        <a:t>Power</a:t>
                      </a:r>
                    </a:p>
                    <a:p>
                      <a:r>
                        <a:rPr lang="en-GB" sz="800"/>
                        <a:t>[</a:t>
                      </a:r>
                      <a:r>
                        <a:rPr lang="en-GB" sz="800" err="1"/>
                        <a:t>ms</a:t>
                      </a:r>
                      <a:r>
                        <a:rPr lang="en-GB" sz="8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0 -</a:t>
                      </a:r>
                    </a:p>
                    <a:p>
                      <a:r>
                        <a:rPr lang="en-GB" sz="8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0 -</a:t>
                      </a:r>
                    </a:p>
                    <a:p>
                      <a:r>
                        <a:rPr lang="en-GB" sz="8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/>
                        <a:t>* [+]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 err="1"/>
                        <a:t>lowBeta</a:t>
                      </a: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**[-]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 err="1"/>
                        <a:t>highBeta</a:t>
                      </a: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/>
                        <a:t>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3827F2F4-DC31-8670-C4BB-D1C2FAA4474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70415" y="4592778"/>
            <a:ext cx="2692988" cy="201974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F5DC5571-8626-548C-CF6C-656BB6E5A7E2}"/>
              </a:ext>
            </a:extLst>
          </p:cNvPr>
          <p:cNvSpPr/>
          <p:nvPr/>
        </p:nvSpPr>
        <p:spPr>
          <a:xfrm>
            <a:off x="15393195" y="-6040871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29BDE2F0-E4E0-3E40-5FEC-461518AAE5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267526" y="8182300"/>
            <a:ext cx="2499448" cy="222173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D416C7CD-E96F-2F8C-FA05-670B9096933A}"/>
              </a:ext>
            </a:extLst>
          </p:cNvPr>
          <p:cNvSpPr/>
          <p:nvPr/>
        </p:nvSpPr>
        <p:spPr>
          <a:xfrm>
            <a:off x="16526231" y="8166062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49A6FE2D-640A-62B7-1C62-33D13FA9425F}"/>
              </a:ext>
            </a:extLst>
          </p:cNvPr>
          <p:cNvSpPr/>
          <p:nvPr/>
        </p:nvSpPr>
        <p:spPr>
          <a:xfrm>
            <a:off x="16464764" y="8097420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3FF0197-6269-CDE9-2444-9F25DBA17615}"/>
              </a:ext>
            </a:extLst>
          </p:cNvPr>
          <p:cNvSpPr/>
          <p:nvPr/>
        </p:nvSpPr>
        <p:spPr>
          <a:xfrm rot="5400000">
            <a:off x="20095530" y="8126186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F3D46A7B-7364-2FA2-09B0-030361B59E6D}"/>
              </a:ext>
            </a:extLst>
          </p:cNvPr>
          <p:cNvSpPr/>
          <p:nvPr/>
        </p:nvSpPr>
        <p:spPr>
          <a:xfrm rot="16200000">
            <a:off x="16446337" y="998311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1779B51-6B5D-3BBD-4B54-BA3B5138FC36}"/>
              </a:ext>
            </a:extLst>
          </p:cNvPr>
          <p:cNvSpPr/>
          <p:nvPr/>
        </p:nvSpPr>
        <p:spPr>
          <a:xfrm rot="10800000">
            <a:off x="20077103" y="1000756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DD6C115E-2ED2-D663-66DD-7D6C854E2E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4121687" y="-5760547"/>
            <a:ext cx="3752642" cy="2107734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0D1445AD-3847-4333-EE38-9A4544E71EDF}"/>
              </a:ext>
            </a:extLst>
          </p:cNvPr>
          <p:cNvSpPr/>
          <p:nvPr/>
        </p:nvSpPr>
        <p:spPr>
          <a:xfrm>
            <a:off x="-4259983" y="-5814131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CDCFC2D-02DE-82AE-E4D8-58FAD5668D64}"/>
              </a:ext>
            </a:extLst>
          </p:cNvPr>
          <p:cNvSpPr/>
          <p:nvPr/>
        </p:nvSpPr>
        <p:spPr>
          <a:xfrm>
            <a:off x="3170733" y="911933"/>
            <a:ext cx="2119017" cy="808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err="1">
                <a:solidFill>
                  <a:schemeClr val="tx1"/>
                </a:solidFill>
              </a:rPr>
              <a:t>cqEEG</a:t>
            </a:r>
            <a:endParaRPr lang="en-GB" sz="4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5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6" name="Picture 5" descr="A diagram of a window&#10;&#10;Description automatically generated">
            <a:extLst>
              <a:ext uri="{FF2B5EF4-FFF2-40B4-BE49-F238E27FC236}">
                <a16:creationId xmlns:a16="http://schemas.microsoft.com/office/drawing/2014/main" id="{661E84C0-4E8B-82ED-AD2C-3434BEC427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90556" y="142808"/>
            <a:ext cx="3988357" cy="2243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F71CE0-A59F-437B-A89B-3C7DB47846F5}"/>
              </a:ext>
            </a:extLst>
          </p:cNvPr>
          <p:cNvSpPr/>
          <p:nvPr/>
        </p:nvSpPr>
        <p:spPr>
          <a:xfrm>
            <a:off x="7950186" y="4394202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29E81-3C0D-C189-4FC6-ABE5B2B02F19}"/>
              </a:ext>
            </a:extLst>
          </p:cNvPr>
          <p:cNvSpPr/>
          <p:nvPr/>
        </p:nvSpPr>
        <p:spPr>
          <a:xfrm rot="5400000">
            <a:off x="11580952" y="442296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6D5719-7A64-CCDB-18DB-7F08185C3F04}"/>
              </a:ext>
            </a:extLst>
          </p:cNvPr>
          <p:cNvSpPr/>
          <p:nvPr/>
        </p:nvSpPr>
        <p:spPr>
          <a:xfrm rot="16200000">
            <a:off x="7931759" y="6279901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8AA1D1-406D-0DD8-E420-10F7E352AE2B}"/>
              </a:ext>
            </a:extLst>
          </p:cNvPr>
          <p:cNvSpPr/>
          <p:nvPr/>
        </p:nvSpPr>
        <p:spPr>
          <a:xfrm rot="10800000">
            <a:off x="11562525" y="6304347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06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71B27F-C87B-B16F-DC12-50BD4B4D1E4B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486440" y="463795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505106" y="463795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199" y="464717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933" y="464717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2600228" y="461159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6637" y="565276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515615" y="576654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6" name="Picture 5" descr="A diagram of a window&#10;&#10;Description automatically generated">
            <a:extLst>
              <a:ext uri="{FF2B5EF4-FFF2-40B4-BE49-F238E27FC236}">
                <a16:creationId xmlns:a16="http://schemas.microsoft.com/office/drawing/2014/main" id="{661E84C0-4E8B-82ED-AD2C-3434BEC4276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90556" y="142808"/>
            <a:ext cx="3988357" cy="2243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05D8F8-0097-D19C-3C41-FC6C93D26B2A}"/>
              </a:ext>
            </a:extLst>
          </p:cNvPr>
          <p:cNvSpPr/>
          <p:nvPr/>
        </p:nvSpPr>
        <p:spPr>
          <a:xfrm>
            <a:off x="95301" y="105855"/>
            <a:ext cx="1060572" cy="1031048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ED4D3C-D075-8F95-1330-BFD679EC6FAB}"/>
              </a:ext>
            </a:extLst>
          </p:cNvPr>
          <p:cNvSpPr/>
          <p:nvPr/>
        </p:nvSpPr>
        <p:spPr>
          <a:xfrm rot="5400000">
            <a:off x="11043653" y="171678"/>
            <a:ext cx="1113598" cy="98195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0A696C-07B4-53CE-B562-5A6D7008BB8E}"/>
              </a:ext>
            </a:extLst>
          </p:cNvPr>
          <p:cNvSpPr/>
          <p:nvPr/>
        </p:nvSpPr>
        <p:spPr>
          <a:xfrm rot="16200000">
            <a:off x="32239" y="5749822"/>
            <a:ext cx="1113598" cy="98195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465601-CD9C-B9E1-AE76-CBF58A976094}"/>
              </a:ext>
            </a:extLst>
          </p:cNvPr>
          <p:cNvSpPr/>
          <p:nvPr/>
        </p:nvSpPr>
        <p:spPr>
          <a:xfrm rot="10800000">
            <a:off x="11030856" y="5766549"/>
            <a:ext cx="1060572" cy="1031048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31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F4B8-1938-BC76-332B-EF6776FAF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pic>
        <p:nvPicPr>
          <p:cNvPr id="3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6B94137A-28EC-56E8-913C-5697F2B5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380" y="-2056321"/>
            <a:ext cx="2200040" cy="14534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0C361CA-F47E-4B47-E0AF-795299E65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2596" y="2884208"/>
            <a:ext cx="1145583" cy="2133929"/>
          </a:xfrm>
          <a:prstGeom prst="rect">
            <a:avLst/>
          </a:prstGeom>
        </p:spPr>
      </p:pic>
      <p:pic>
        <p:nvPicPr>
          <p:cNvPr id="5" name="Picture 4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BA3A9203-B515-D1AE-B9D0-55448BCA2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128" y="7608093"/>
            <a:ext cx="1190558" cy="1367874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FCC6D3D0-949C-C8EC-E43E-CEB21E6D110D}"/>
              </a:ext>
            </a:extLst>
          </p:cNvPr>
          <p:cNvSpPr/>
          <p:nvPr/>
        </p:nvSpPr>
        <p:spPr>
          <a:xfrm>
            <a:off x="3656321" y="8018969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95DF45-7FF0-CD8B-2F24-9F3B3B93E988}"/>
              </a:ext>
            </a:extLst>
          </p:cNvPr>
          <p:cNvCxnSpPr>
            <a:cxnSpLocks/>
          </p:cNvCxnSpPr>
          <p:nvPr/>
        </p:nvCxnSpPr>
        <p:spPr>
          <a:xfrm>
            <a:off x="13642235" y="3827472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7BD919-BA10-06FA-6CE8-7DC6B2E72661}"/>
              </a:ext>
            </a:extLst>
          </p:cNvPr>
          <p:cNvCxnSpPr>
            <a:cxnSpLocks/>
          </p:cNvCxnSpPr>
          <p:nvPr/>
        </p:nvCxnSpPr>
        <p:spPr>
          <a:xfrm>
            <a:off x="13582911" y="3928021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B0043F-A063-E5CE-DF84-9BE1DD721969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>
            <a:off x="13702495" y="3683739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EFA4A40-4E58-87EC-A13A-6A8C76C66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71333" y="2732245"/>
            <a:ext cx="706587" cy="336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EAAF7D-766E-4960-ED7B-160C270363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68375" y="2780685"/>
            <a:ext cx="157218" cy="215881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2E9558E-B540-BCE2-B4C9-598EAB4E102E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 rot="10800000">
            <a:off x="-1771332" y="2900317"/>
            <a:ext cx="5428845" cy="5420494"/>
          </a:xfrm>
          <a:prstGeom prst="bentConnector3">
            <a:avLst>
              <a:gd name="adj1" fmla="val 104211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46A9F174-856A-AB61-CC52-1853F11B9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981797" y="8157969"/>
            <a:ext cx="237836" cy="374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D908F-0348-6708-B336-B26167C79C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0559319" y="-1134403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C32E05-1CA4-B032-DC94-8C5A35C7A9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4149785" y="3864087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AC1654A-2045-8E41-7CD6-1D32A84CBBE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898037" y="-985025"/>
            <a:ext cx="3562099" cy="4985981"/>
          </a:xfrm>
          <a:prstGeom prst="bentConnector3">
            <a:avLst>
              <a:gd name="adj1" fmla="val 107445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5BFF0B-91C2-2613-D8D1-4E0D1D55583C}"/>
              </a:ext>
            </a:extLst>
          </p:cNvPr>
          <p:cNvSpPr/>
          <p:nvPr/>
        </p:nvSpPr>
        <p:spPr>
          <a:xfrm rot="764505">
            <a:off x="13701857" y="362572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A198B26-4FFC-48B0-22E7-475742A6BE59}"/>
              </a:ext>
            </a:extLst>
          </p:cNvPr>
          <p:cNvSpPr/>
          <p:nvPr/>
        </p:nvSpPr>
        <p:spPr>
          <a:xfrm rot="764505">
            <a:off x="13802809" y="362572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1A49E1-0B6C-3CDA-862A-6D2CAFD46565}"/>
              </a:ext>
            </a:extLst>
          </p:cNvPr>
          <p:cNvSpPr/>
          <p:nvPr/>
        </p:nvSpPr>
        <p:spPr>
          <a:xfrm rot="764505">
            <a:off x="13906039" y="3623437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B00C7B-F3E7-3D50-36F0-7FB576DADE93}"/>
              </a:ext>
            </a:extLst>
          </p:cNvPr>
          <p:cNvSpPr/>
          <p:nvPr/>
        </p:nvSpPr>
        <p:spPr>
          <a:xfrm rot="16923983">
            <a:off x="13632707" y="3872179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A5F3C4-F767-DE8C-8A73-D25F29263E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13537868" y="3521266"/>
            <a:ext cx="109865" cy="357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98B953-9760-0978-CC65-2A22F6A0EB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13977532" y="3564438"/>
            <a:ext cx="109865" cy="3570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63E03C-93B3-CFDD-7B04-7BB5EE454E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1307" y="-1816824"/>
            <a:ext cx="1397797" cy="6713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733A298-C6BC-C97D-A8DB-BFEB619113F0}"/>
              </a:ext>
            </a:extLst>
          </p:cNvPr>
          <p:cNvSpPr/>
          <p:nvPr/>
        </p:nvSpPr>
        <p:spPr>
          <a:xfrm>
            <a:off x="12420129" y="-2243451"/>
            <a:ext cx="3982042" cy="224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1411C9-1BB0-ECE5-63E8-4EEFD5045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9987" y="8190536"/>
            <a:ext cx="216743" cy="297617"/>
          </a:xfrm>
          <a:prstGeom prst="rect">
            <a:avLst/>
          </a:prstGeom>
        </p:spPr>
      </p:pic>
      <p:sp>
        <p:nvSpPr>
          <p:cNvPr id="26" name="Hexagon 25">
            <a:extLst>
              <a:ext uri="{FF2B5EF4-FFF2-40B4-BE49-F238E27FC236}">
                <a16:creationId xmlns:a16="http://schemas.microsoft.com/office/drawing/2014/main" id="{2A2D2D27-8255-57B1-DED9-1D1F602EEBB1}"/>
              </a:ext>
            </a:extLst>
          </p:cNvPr>
          <p:cNvSpPr/>
          <p:nvPr/>
        </p:nvSpPr>
        <p:spPr>
          <a:xfrm>
            <a:off x="3657512" y="8018968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A close-up of a screen&#10;&#10;Description automatically generated">
            <a:extLst>
              <a:ext uri="{FF2B5EF4-FFF2-40B4-BE49-F238E27FC236}">
                <a16:creationId xmlns:a16="http://schemas.microsoft.com/office/drawing/2014/main" id="{50C17681-C2E3-2AAD-610D-E15976D2178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-3885121" y="7351371"/>
            <a:ext cx="1338867" cy="940659"/>
          </a:xfrm>
          <a:prstGeom prst="rect">
            <a:avLst/>
          </a:prstGeom>
        </p:spPr>
      </p:pic>
      <p:pic>
        <p:nvPicPr>
          <p:cNvPr id="28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6B8D3DA5-D3DC-E71B-03E4-7AB6313514A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-3866455" y="7351372"/>
            <a:ext cx="1103887" cy="940660"/>
          </a:xfrm>
          <a:prstGeom prst="rect">
            <a:avLst/>
          </a:prstGeom>
        </p:spPr>
      </p:pic>
      <p:pic>
        <p:nvPicPr>
          <p:cNvPr id="29" name="Picture 28" descr="A close-up of a graph&#10;&#10;Description automatically generated">
            <a:extLst>
              <a:ext uri="{FF2B5EF4-FFF2-40B4-BE49-F238E27FC236}">
                <a16:creationId xmlns:a16="http://schemas.microsoft.com/office/drawing/2014/main" id="{F61DAE1C-CFE7-0956-D635-EAD56A34595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-3866455" y="7351372"/>
            <a:ext cx="1103887" cy="940660"/>
          </a:xfrm>
          <a:prstGeom prst="rect">
            <a:avLst/>
          </a:prstGeom>
        </p:spPr>
      </p:pic>
      <p:pic>
        <p:nvPicPr>
          <p:cNvPr id="30" name="Picture 29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CE5BB212-D879-7E0F-AA7C-958D37E61A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613362" y="7360583"/>
            <a:ext cx="142118" cy="1421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624D00-45FC-E71C-84E3-ADA93FB4D9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330628" y="7360583"/>
            <a:ext cx="142118" cy="142801"/>
          </a:xfrm>
          <a:prstGeom prst="rect">
            <a:avLst/>
          </a:prstGeom>
        </p:spPr>
      </p:pic>
      <p:pic>
        <p:nvPicPr>
          <p:cNvPr id="32" name="Picture 31" descr="A diagram of a map&#10;&#10;Description automatically generated">
            <a:extLst>
              <a:ext uri="{FF2B5EF4-FFF2-40B4-BE49-F238E27FC236}">
                <a16:creationId xmlns:a16="http://schemas.microsoft.com/office/drawing/2014/main" id="{C6F34A8E-9541-0D86-8C18-22114199A06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-1771333" y="7325008"/>
            <a:ext cx="1110073" cy="8864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55E00B-2B9B-9C7B-0C38-36B937B2C9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844924" y="8366182"/>
            <a:ext cx="1257254" cy="942940"/>
          </a:xfrm>
          <a:prstGeom prst="rect">
            <a:avLst/>
          </a:prstGeom>
        </p:spPr>
      </p:pic>
      <p:graphicFrame>
        <p:nvGraphicFramePr>
          <p:cNvPr id="34" name="Content Placeholder 1">
            <a:extLst>
              <a:ext uri="{FF2B5EF4-FFF2-40B4-BE49-F238E27FC236}">
                <a16:creationId xmlns:a16="http://schemas.microsoft.com/office/drawing/2014/main" id="{47E53079-11D0-90E1-8BEF-E109FCE155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460460"/>
              </p:ext>
            </p:extLst>
          </p:nvPr>
        </p:nvGraphicFramePr>
        <p:xfrm>
          <a:off x="-3855946" y="8479962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4EFE5174-B2B8-5060-CB63-3E8390236BE4}"/>
              </a:ext>
            </a:extLst>
          </p:cNvPr>
          <p:cNvSpPr/>
          <p:nvPr/>
        </p:nvSpPr>
        <p:spPr>
          <a:xfrm>
            <a:off x="-4152159" y="7170309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0444AF66-1E46-75FF-29A6-B1F3AB0462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42596" y="6998619"/>
            <a:ext cx="2499448" cy="222173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BA1C217-3299-F7F3-A977-9068E56DCF35}"/>
              </a:ext>
            </a:extLst>
          </p:cNvPr>
          <p:cNvSpPr/>
          <p:nvPr/>
        </p:nvSpPr>
        <p:spPr>
          <a:xfrm>
            <a:off x="12301301" y="6982381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8CD7112A-1DD1-9647-A22A-154614A5BBF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4011102" y="-2255277"/>
            <a:ext cx="3752642" cy="210773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500AAAF-7ACD-E964-0383-B1D440CA9A25}"/>
              </a:ext>
            </a:extLst>
          </p:cNvPr>
          <p:cNvSpPr/>
          <p:nvPr/>
        </p:nvSpPr>
        <p:spPr>
          <a:xfrm>
            <a:off x="-4149398" y="-2308861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40" name="Picture 39" descr="A diagram of a window&#10;&#10;Description automatically generated">
            <a:extLst>
              <a:ext uri="{FF2B5EF4-FFF2-40B4-BE49-F238E27FC236}">
                <a16:creationId xmlns:a16="http://schemas.microsoft.com/office/drawing/2014/main" id="{9A072406-7110-B08D-4305-E232AC6EF6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420129" y="-2263780"/>
            <a:ext cx="3988357" cy="224345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A557608-293C-1C14-821C-875C2B031A22}"/>
              </a:ext>
            </a:extLst>
          </p:cNvPr>
          <p:cNvSpPr/>
          <p:nvPr/>
        </p:nvSpPr>
        <p:spPr>
          <a:xfrm>
            <a:off x="12420129" y="-2243451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99EC51D-ED72-D2C6-FD06-72C9167B6287}"/>
              </a:ext>
            </a:extLst>
          </p:cNvPr>
          <p:cNvSpPr/>
          <p:nvPr/>
        </p:nvSpPr>
        <p:spPr>
          <a:xfrm>
            <a:off x="-4273499" y="-2360659"/>
            <a:ext cx="1060572" cy="1031048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6201CF5-FBAA-A560-C804-515558931C92}"/>
              </a:ext>
            </a:extLst>
          </p:cNvPr>
          <p:cNvSpPr/>
          <p:nvPr/>
        </p:nvSpPr>
        <p:spPr>
          <a:xfrm rot="5400000">
            <a:off x="15473226" y="-2234910"/>
            <a:ext cx="1113598" cy="98195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526BEDF-1974-0A9D-A691-3D8E79FDF570}"/>
              </a:ext>
            </a:extLst>
          </p:cNvPr>
          <p:cNvSpPr/>
          <p:nvPr/>
        </p:nvSpPr>
        <p:spPr>
          <a:xfrm rot="16200000">
            <a:off x="-4339322" y="8463235"/>
            <a:ext cx="1113598" cy="98195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74D231-7595-A598-1A4A-A09001B68719}"/>
              </a:ext>
            </a:extLst>
          </p:cNvPr>
          <p:cNvSpPr/>
          <p:nvPr/>
        </p:nvSpPr>
        <p:spPr>
          <a:xfrm rot="10800000">
            <a:off x="15341599" y="8292035"/>
            <a:ext cx="1060572" cy="1031048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69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4061E1-7BFF-490B-E06F-7BD306FB55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6323" r="17973"/>
          <a:stretch/>
        </p:blipFill>
        <p:spPr>
          <a:xfrm>
            <a:off x="126065" y="2278380"/>
            <a:ext cx="3720765" cy="318690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1130280" cy="478155"/>
          </a:xfrm>
        </p:spPr>
        <p:txBody>
          <a:bodyPr/>
          <a:lstStyle/>
          <a:p>
            <a:pPr algn="ctr"/>
            <a:r>
              <a:rPr lang="en-GB" sz="4000"/>
              <a:t>TFRs</a:t>
            </a:r>
            <a:endParaRPr lang="en-GB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B90A56EA-8422-5285-7990-1406A56E34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3" r="17973"/>
          <a:stretch/>
        </p:blipFill>
        <p:spPr>
          <a:xfrm>
            <a:off x="3847165" y="2278380"/>
            <a:ext cx="3720765" cy="3186906"/>
          </a:xfrm>
          <a:prstGeom prst="rect">
            <a:avLst/>
          </a:prstGeom>
        </p:spPr>
      </p:pic>
      <p:pic>
        <p:nvPicPr>
          <p:cNvPr id="9" name="Picture 8" descr="A close-up of a screen&#10;&#10;Description automatically generated">
            <a:extLst>
              <a:ext uri="{FF2B5EF4-FFF2-40B4-BE49-F238E27FC236}">
                <a16:creationId xmlns:a16="http://schemas.microsoft.com/office/drawing/2014/main" id="{68840EF4-0C40-B69B-3780-ABFFFA1C0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23"/>
          <a:stretch/>
        </p:blipFill>
        <p:spPr>
          <a:xfrm>
            <a:off x="7568265" y="2278380"/>
            <a:ext cx="4536017" cy="3186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7047A-B7AA-C29B-3F67-60E5107598C9}"/>
              </a:ext>
            </a:extLst>
          </p:cNvPr>
          <p:cNvSpPr txBox="1"/>
          <p:nvPr/>
        </p:nvSpPr>
        <p:spPr>
          <a:xfrm>
            <a:off x="5541647" y="5280620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Time [s]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ED4B6-E55F-2413-7591-4A1ECBD1A5CE}"/>
              </a:ext>
            </a:extLst>
          </p:cNvPr>
          <p:cNvSpPr txBox="1"/>
          <p:nvPr/>
        </p:nvSpPr>
        <p:spPr>
          <a:xfrm rot="16200000">
            <a:off x="-644768" y="3469491"/>
            <a:ext cx="1750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Frequency [Hz]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951FC-A9DF-6FB0-7412-258971FE9B11}"/>
              </a:ext>
            </a:extLst>
          </p:cNvPr>
          <p:cNvSpPr txBox="1"/>
          <p:nvPr/>
        </p:nvSpPr>
        <p:spPr>
          <a:xfrm>
            <a:off x="1956221" y="1908016"/>
            <a:ext cx="678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Slow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500FA-D5EA-6C2C-8232-46CC4E9AB628}"/>
              </a:ext>
            </a:extLst>
          </p:cNvPr>
          <p:cNvSpPr txBox="1"/>
          <p:nvPr/>
        </p:nvSpPr>
        <p:spPr>
          <a:xfrm>
            <a:off x="5665640" y="1909048"/>
            <a:ext cx="604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Fast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B54F5-D215-B359-65C1-9EE673AB2655}"/>
              </a:ext>
            </a:extLst>
          </p:cNvPr>
          <p:cNvSpPr txBox="1"/>
          <p:nvPr/>
        </p:nvSpPr>
        <p:spPr>
          <a:xfrm>
            <a:off x="9366631" y="1909048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Thumb</a:t>
            </a:r>
          </a:p>
        </p:txBody>
      </p:sp>
      <p:pic>
        <p:nvPicPr>
          <p:cNvPr id="19" name="Picture 18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16F3B49C-E18C-CDBC-907C-529D77994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85" y="2317518"/>
            <a:ext cx="481486" cy="481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39B961-C8DA-97C0-EED9-9BC4364A9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937" y="2316360"/>
            <a:ext cx="481486" cy="483801"/>
          </a:xfrm>
          <a:prstGeom prst="rect">
            <a:avLst/>
          </a:prstGeom>
        </p:spPr>
      </p:pic>
      <p:pic>
        <p:nvPicPr>
          <p:cNvPr id="2" name="Picture 1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CAC7174C-29F3-4651-FE4A-625695BB2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0610" y="-3658451"/>
            <a:ext cx="2301390" cy="2644148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887097F-354A-7603-0690-962485B4CBB9}"/>
              </a:ext>
            </a:extLst>
          </p:cNvPr>
          <p:cNvSpPr/>
          <p:nvPr/>
        </p:nvSpPr>
        <p:spPr>
          <a:xfrm>
            <a:off x="9749995" y="-2828818"/>
            <a:ext cx="1070406" cy="848830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6906669-EF06-8FB5-BE54-B74E0DB18472}"/>
              </a:ext>
            </a:extLst>
          </p:cNvPr>
          <p:cNvCxnSpPr>
            <a:cxnSpLocks/>
            <a:stCxn id="15" idx="3"/>
          </p:cNvCxnSpPr>
          <p:nvPr/>
        </p:nvCxnSpPr>
        <p:spPr>
          <a:xfrm rot="10800000" flipH="1">
            <a:off x="9749993" y="-4889956"/>
            <a:ext cx="1585011" cy="2483823"/>
          </a:xfrm>
          <a:prstGeom prst="bentConnector3">
            <a:avLst>
              <a:gd name="adj1" fmla="val -14423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E9329EB-9486-2432-DCDC-96A65B595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1105" y="-2663915"/>
            <a:ext cx="400561" cy="550023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1EA3A2F6-0E38-E209-B7F4-89B71EA1751A}"/>
              </a:ext>
            </a:extLst>
          </p:cNvPr>
          <p:cNvSpPr/>
          <p:nvPr/>
        </p:nvSpPr>
        <p:spPr>
          <a:xfrm>
            <a:off x="9749994" y="-2832280"/>
            <a:ext cx="1070406" cy="852292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3B2E83-8833-4B5C-DAA5-E9B0592A46CD}"/>
              </a:ext>
            </a:extLst>
          </p:cNvPr>
          <p:cNvSpPr/>
          <p:nvPr/>
        </p:nvSpPr>
        <p:spPr>
          <a:xfrm>
            <a:off x="-880716" y="-804221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8B7C97-C533-4A6E-E64C-DE880FD7140B}"/>
              </a:ext>
            </a:extLst>
          </p:cNvPr>
          <p:cNvSpPr/>
          <p:nvPr/>
        </p:nvSpPr>
        <p:spPr>
          <a:xfrm rot="5400000">
            <a:off x="12861107" y="-1140515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1AEAAED-6935-DFE9-2444-30B763F80561}"/>
              </a:ext>
            </a:extLst>
          </p:cNvPr>
          <p:cNvSpPr/>
          <p:nvPr/>
        </p:nvSpPr>
        <p:spPr>
          <a:xfrm rot="16200000">
            <a:off x="-821348" y="7162291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EFDD87C-BF63-A7AD-3AFD-3ADC1BDBCAC6}"/>
              </a:ext>
            </a:extLst>
          </p:cNvPr>
          <p:cNvSpPr/>
          <p:nvPr/>
        </p:nvSpPr>
        <p:spPr>
          <a:xfrm rot="10800000">
            <a:off x="12542436" y="6858000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2" name="Picture 21" descr="A black triangle with a cross&#10;&#10;Description automatically generated">
            <a:extLst>
              <a:ext uri="{FF2B5EF4-FFF2-40B4-BE49-F238E27FC236}">
                <a16:creationId xmlns:a16="http://schemas.microsoft.com/office/drawing/2014/main" id="{E89BB025-11D1-9D34-26D9-8B6494A00B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203240" y="-2738703"/>
            <a:ext cx="447892" cy="70477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0916BFA-49BD-A96C-1E01-9038358A430A}"/>
              </a:ext>
            </a:extLst>
          </p:cNvPr>
          <p:cNvSpPr txBox="1"/>
          <p:nvPr/>
        </p:nvSpPr>
        <p:spPr>
          <a:xfrm>
            <a:off x="2043939" y="-2613129"/>
            <a:ext cx="162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err="1"/>
              <a:t>cqEEG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924698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rk Theme">
  <a:themeElements>
    <a:clrScheme name="UoB Colours Dark">
      <a:dk1>
        <a:srgbClr val="000000"/>
      </a:dk1>
      <a:lt1>
        <a:srgbClr val="FFFFFF"/>
      </a:lt1>
      <a:dk2>
        <a:srgbClr val="CD9700"/>
      </a:dk2>
      <a:lt2>
        <a:srgbClr val="E30513"/>
      </a:lt2>
      <a:accent1>
        <a:srgbClr val="3AAA34"/>
      </a:accent1>
      <a:accent2>
        <a:srgbClr val="00ACA9"/>
      </a:accent2>
      <a:accent3>
        <a:srgbClr val="2481C3"/>
      </a:accent3>
      <a:accent4>
        <a:srgbClr val="5E4F9C"/>
      </a:accent4>
      <a:accent5>
        <a:srgbClr val="EA5183"/>
      </a:accent5>
      <a:accent6>
        <a:srgbClr val="F07F3C"/>
      </a:accent6>
      <a:hlink>
        <a:srgbClr val="CD9700"/>
      </a:hlink>
      <a:folHlink>
        <a:srgbClr val="5859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4563E0E-0D7E-AA4D-BFBE-8EE264B25B57}" vid="{493320C7-8D07-0B42-8D59-EBCF125169F0}"/>
    </a:ext>
  </a:extLst>
</a:theme>
</file>

<file path=ppt/theme/theme2.xml><?xml version="1.0" encoding="utf-8"?>
<a:theme xmlns:a="http://schemas.openxmlformats.org/drawingml/2006/main" name="Light Theme">
  <a:themeElements>
    <a:clrScheme name="UoB Colours Light">
      <a:dk1>
        <a:srgbClr val="000000"/>
      </a:dk1>
      <a:lt1>
        <a:srgbClr val="FFFFFF"/>
      </a:lt1>
      <a:dk2>
        <a:srgbClr val="C59A00"/>
      </a:dk2>
      <a:lt2>
        <a:srgbClr val="C20019"/>
      </a:lt2>
      <a:accent1>
        <a:srgbClr val="007838"/>
      </a:accent1>
      <a:accent2>
        <a:srgbClr val="00788E"/>
      </a:accent2>
      <a:accent3>
        <a:srgbClr val="0057BF"/>
      </a:accent3>
      <a:accent4>
        <a:srgbClr val="501D83"/>
      </a:accent4>
      <a:accent5>
        <a:srgbClr val="DB0061"/>
      </a:accent5>
      <a:accent6>
        <a:srgbClr val="CF4527"/>
      </a:accent6>
      <a:hlink>
        <a:srgbClr val="C49900"/>
      </a:hlink>
      <a:folHlink>
        <a:srgbClr val="3C3C3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4563E0E-0D7E-AA4D-BFBE-8EE264B25B57}" vid="{0C11D688-98AA-9440-97F5-5528AEA15EE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8" ma:contentTypeDescription="Create a new document." ma:contentTypeScope="" ma:versionID="0b35a3a2ddc1a7379da584d1017a675c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0987f44e3cec8068723d8ef6cfc5de7e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EB96AD-99A0-45ED-B827-BCC3E4FCF4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664635-8939-4B31-A5A8-5262AB8CBFA3}">
  <ds:schemaRefs>
    <ds:schemaRef ds:uri="997cdd1e-e429-4b09-99d2-d895aefd500f"/>
    <ds:schemaRef ds:uri="a3ce718d-f813-4adc-8824-5d044fc767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UoB_Presentation_v8</Template>
  <TotalTime>589</TotalTime>
  <Words>2497</Words>
  <Application>Microsoft Office PowerPoint</Application>
  <PresentationFormat>Widescreen</PresentationFormat>
  <Paragraphs>1174</Paragraphs>
  <Slides>82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Times New Roman</vt:lpstr>
      <vt:lpstr>Arial</vt:lpstr>
      <vt:lpstr>Calibri</vt:lpstr>
      <vt:lpstr>Helvetica</vt:lpstr>
      <vt:lpstr>Dark Theme</vt:lpstr>
      <vt:lpstr>Light Theme</vt:lpstr>
      <vt:lpstr>cqEEG &amp; nfbBCI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TFRs</vt:lpstr>
      <vt:lpstr>TFRs</vt:lpstr>
      <vt:lpstr>Topoplots beta (14-30 Hz) - preparation period</vt:lpstr>
      <vt:lpstr>C3</vt:lpstr>
      <vt:lpstr>C3</vt:lpstr>
      <vt:lpstr>C3</vt:lpstr>
      <vt:lpstr>Cluster-based permutation test</vt:lpstr>
      <vt:lpstr>Cluster-based permutation test</vt:lpstr>
      <vt:lpstr>Cluster-based permutation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EEG systems - Neurofeedback</dc:title>
  <dc:creator>Martin Geiger (Psychology)</dc:creator>
  <cp:lastModifiedBy>Martin Geiger (Psychology)</cp:lastModifiedBy>
  <cp:revision>1</cp:revision>
  <cp:lastPrinted>2024-01-24T20:43:46Z</cp:lastPrinted>
  <dcterms:created xsi:type="dcterms:W3CDTF">2023-12-11T11:08:33Z</dcterms:created>
  <dcterms:modified xsi:type="dcterms:W3CDTF">2024-05-24T10:22:07Z</dcterms:modified>
</cp:coreProperties>
</file>